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67"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Hotel Management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Hotel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career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these</a:t>
            </a:r>
            <a:r>
              <a:rPr lang="en-US" sz="1200" dirty="0">
                <a:latin typeface="+mn-lt"/>
                <a:cs typeface="Calibri"/>
              </a:rPr>
              <a:t>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Hospitality and Tourism</a:t>
            </a:r>
            <a:r>
              <a:rPr lang="en-US" sz="1200" spc="-15" dirty="0">
                <a:latin typeface="+mn-lt"/>
                <a:cs typeface="Calibri"/>
              </a:rPr>
              <a:t>.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a:t>
            </a:r>
            <a:r>
              <a:rPr lang="en-US" sz="1200" dirty="0">
                <a:latin typeface="+mn-lt"/>
                <a:cs typeface="Calibri"/>
              </a:rPr>
              <a:t>Hospitality and Tourism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549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hotel-management" TargetMode="External"/><Relationship Id="rId7" Type="http://schemas.openxmlformats.org/officeDocument/2006/relationships/hyperlink" Target="https://www.txcte.org/resource/program-study-travel-and-tourism?binder=206501&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lodging-manager?binder=206501&amp;delta=2" TargetMode="External"/><Relationship Id="rId5" Type="http://schemas.openxmlformats.org/officeDocument/2006/relationships/hyperlink" Target="https://www.txcte.org/resource/program-study-food-beverage-manager?binder=206501&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Hotel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7" y="271812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9680593"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A84A6883-8283-4160-A590-413606253962}"/>
              </a:ext>
            </a:extLst>
          </p:cNvPr>
          <p:cNvPicPr>
            <a:picLocks noChangeAspect="1"/>
          </p:cNvPicPr>
          <p:nvPr/>
        </p:nvPicPr>
        <p:blipFill>
          <a:blip r:embed="rId3"/>
          <a:stretch>
            <a:fillRect/>
          </a:stretch>
        </p:blipFill>
        <p:spPr>
          <a:xfrm>
            <a:off x="2743200" y="1803464"/>
            <a:ext cx="7060746" cy="4647327"/>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a:t>
            </a:r>
            <a:r>
              <a:rPr lang="en-US" sz="2400" dirty="0">
                <a:cs typeface="Calibri"/>
              </a:rPr>
              <a:t>Hospitality and Tourism</a:t>
            </a:r>
            <a:endParaRPr lang="en-US" sz="2400" dirty="0"/>
          </a:p>
          <a:p>
            <a:pPr lvl="1"/>
            <a:r>
              <a:rPr lang="en-US" sz="2400" dirty="0">
                <a:hlinkClick r:id="rId3"/>
              </a:rPr>
              <a:t>Course Title: Hotel Management</a:t>
            </a:r>
            <a:endParaRPr lang="en-US" sz="2400" dirty="0"/>
          </a:p>
          <a:p>
            <a:pPr lvl="1"/>
            <a:r>
              <a:rPr lang="en-US" sz="2400" dirty="0">
                <a:cs typeface="Calibri"/>
                <a:hlinkClick r:id="rId4"/>
              </a:rPr>
              <a:t>Hospitality and Tourism </a:t>
            </a:r>
            <a:r>
              <a:rPr lang="en-US" sz="2400" dirty="0">
                <a:hlinkClick r:id="rId4"/>
              </a:rPr>
              <a:t>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Food Beverage Manager</a:t>
            </a:r>
            <a:endParaRPr lang="en-US" sz="2000" dirty="0"/>
          </a:p>
          <a:p>
            <a:pPr lvl="2"/>
            <a:r>
              <a:rPr lang="en-US" sz="2000" dirty="0">
                <a:hlinkClick r:id="rId6"/>
              </a:rPr>
              <a:t>Lodging Manager</a:t>
            </a:r>
            <a:endParaRPr lang="en-US" sz="2000" dirty="0"/>
          </a:p>
          <a:p>
            <a:pPr lvl="2"/>
            <a:r>
              <a:rPr lang="en-US" sz="2000" dirty="0">
                <a:hlinkClick r:id="rId7"/>
              </a:rPr>
              <a:t>Travel and Tourism</a:t>
            </a:r>
            <a:endParaRPr lang="en-US" sz="2000" dirty="0"/>
          </a:p>
          <a:p>
            <a:pPr lvl="1"/>
            <a:r>
              <a:rPr lang="en-US" sz="2400" dirty="0"/>
              <a:t>Description: </a:t>
            </a:r>
          </a:p>
          <a:p>
            <a:pPr lvl="2"/>
            <a:r>
              <a:rPr lang="en-US" sz="2000" dirty="0"/>
              <a:t>Hotel Management focuses on the knowledge and skills needed to pursue staff and management positions available in the hotel industry. This in-depth study of the lodging industry includes departments within a hotel such as front desk, food and beverage, housekeeping, maintenance, human resources, and accounting. This course will focus on, but not be limited to, professional communication, leadership, management, human resources, technology, and accounting.</a:t>
            </a:r>
            <a:endParaRPr lang="en-US" dirty="0"/>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180454326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308</TotalTime>
  <Words>1540</Words>
  <Application>Microsoft Office PowerPoint</Application>
  <PresentationFormat>Widescreen</PresentationFormat>
  <Paragraphs>132</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Hotel Management</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25</cp:revision>
  <cp:lastPrinted>2017-07-07T16:17:37Z</cp:lastPrinted>
  <dcterms:created xsi:type="dcterms:W3CDTF">2017-07-11T23:58:30Z</dcterms:created>
  <dcterms:modified xsi:type="dcterms:W3CDTF">2018-01-23T21:01:53Z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