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handoutMasterIdLst>
    <p:handoutMasterId r:id="rId17"/>
  </p:handoutMasterIdLst>
  <p:sldIdLst>
    <p:sldId id="322" r:id="rId6"/>
    <p:sldId id="319" r:id="rId7"/>
    <p:sldId id="323" r:id="rId8"/>
    <p:sldId id="324" r:id="rId9"/>
    <p:sldId id="325" r:id="rId10"/>
    <p:sldId id="326" r:id="rId11"/>
    <p:sldId id="327" r:id="rId12"/>
    <p:sldId id="328" r:id="rId13"/>
    <p:sldId id="329" r:id="rId14"/>
    <p:sldId id="330"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4967" autoAdjust="0"/>
  </p:normalViewPr>
  <p:slideViewPr>
    <p:cSldViewPr snapToGrid="0">
      <p:cViewPr>
        <p:scale>
          <a:sx n="50" d="100"/>
          <a:sy n="50" d="100"/>
        </p:scale>
        <p:origin x="1300"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goal of every business should be to maintain current clients</a:t>
            </a:r>
            <a:r>
              <a:rPr lang="en-US" baseline="0" dirty="0"/>
              <a:t> so they become loyal.</a:t>
            </a:r>
          </a:p>
          <a:p>
            <a:endParaRPr lang="en-US" baseline="0" dirty="0"/>
          </a:p>
          <a:p>
            <a:r>
              <a:rPr lang="en-US" baseline="0" dirty="0"/>
              <a:t>Advertising to attract new clients to grow your business.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196546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Advertising</a:t>
            </a:r>
            <a:r>
              <a:rPr lang="en-US" baseline="0" dirty="0"/>
              <a:t> is one of the most important aspects of building the salon business.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764380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Know your target</a:t>
            </a:r>
            <a:r>
              <a:rPr lang="en-US" baseline="0" dirty="0"/>
              <a:t> market and which media they use to attract business.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61384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Know</a:t>
            </a:r>
            <a:r>
              <a:rPr lang="en-US" baseline="0" dirty="0"/>
              <a:t> your clientele and which types of media they use and what type of messages attract them.</a:t>
            </a:r>
          </a:p>
          <a:p>
            <a:endParaRPr lang="en-US" baseline="0" dirty="0"/>
          </a:p>
          <a:p>
            <a:r>
              <a:rPr lang="en-US" baseline="0" dirty="0"/>
              <a:t>Several tools are listed. Choose the one that will work well for your salon.</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907594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Business cards – print business</a:t>
            </a:r>
            <a:r>
              <a:rPr lang="en-US" baseline="0" dirty="0"/>
              <a:t> cards with your salon information and pass out to clients to give to their friends and acquaintances.</a:t>
            </a:r>
          </a:p>
          <a:p>
            <a:endParaRPr lang="en-US" baseline="0" dirty="0"/>
          </a:p>
          <a:p>
            <a:r>
              <a:rPr lang="en-US" baseline="0" dirty="0"/>
              <a:t>Local businesses – offer a card or flyer swap to clothing stores, florists, gift shops and other small businesses.</a:t>
            </a:r>
          </a:p>
          <a:p>
            <a:endParaRPr lang="en-US" baseline="0" dirty="0"/>
          </a:p>
          <a:p>
            <a:r>
              <a:rPr lang="en-US" baseline="0" dirty="0"/>
              <a:t>Public speaking – present a short session on the services you offer to local women’s groups, PTA, schools and community centers.</a:t>
            </a:r>
          </a:p>
          <a:p>
            <a:endParaRPr lang="en-US" baseline="0" dirty="0"/>
          </a:p>
          <a:p>
            <a:r>
              <a:rPr lang="en-US" baseline="0" dirty="0"/>
              <a:t>Word of mouth – a satisfied client is the very best form of advertising because they will refer your salon to family and friends.</a:t>
            </a:r>
          </a:p>
          <a:p>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398160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395900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8238993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how.com/list_6819694_advertising-ideas-salon-services.html"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www.ehow.com/list_6626253_marketing-ideas-hair-salon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8.jpeg"/><Relationship Id="rId5" Type="http://schemas.openxmlformats.org/officeDocument/2006/relationships/image" Target="../media/image7.WMF"/><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6000" dirty="0"/>
              <a:t>Evaluating Salon Marketing Techniques</a:t>
            </a:r>
          </a:p>
        </p:txBody>
      </p:sp>
      <p:sp>
        <p:nvSpPr>
          <p:cNvPr id="2" name="Rectangle 1">
            <a:extLst>
              <a:ext uri="{FF2B5EF4-FFF2-40B4-BE49-F238E27FC236}">
                <a16:creationId xmlns:a16="http://schemas.microsoft.com/office/drawing/2014/main" id="{9C9FE32D-1AF2-4942-AF9F-AA7D265417C0}"/>
              </a:ext>
            </a:extLst>
          </p:cNvPr>
          <p:cNvSpPr/>
          <p:nvPr/>
        </p:nvSpPr>
        <p:spPr>
          <a:xfrm>
            <a:off x="4619616" y="3890865"/>
            <a:ext cx="3926459" cy="769441"/>
          </a:xfrm>
          <a:prstGeom prst="rect">
            <a:avLst/>
          </a:prstGeom>
        </p:spPr>
        <p:txBody>
          <a:bodyPr wrap="none">
            <a:spAutoFit/>
          </a:bodyPr>
          <a:lstStyle/>
          <a:p>
            <a:r>
              <a:rPr lang="en-US" sz="4400" dirty="0">
                <a:solidFill>
                  <a:schemeClr val="accent2">
                    <a:lumMod val="60000"/>
                    <a:lumOff val="40000"/>
                  </a:schemeClr>
                </a:solidFill>
                <a:latin typeface="Open Sans"/>
              </a:rPr>
              <a:t>Cosmetology II</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9813036" cy="4734318"/>
          </a:xfrm>
        </p:spPr>
        <p:txBody>
          <a:bodyPr/>
          <a:lstStyle/>
          <a:p>
            <a:pPr lvl="1"/>
            <a:r>
              <a:rPr lang="en-US" sz="2000" dirty="0"/>
              <a:t>Articles:</a:t>
            </a:r>
          </a:p>
          <a:p>
            <a:pPr lvl="2"/>
            <a:r>
              <a:rPr lang="en-US" sz="2000" dirty="0"/>
              <a:t>Advertising Ideas for Salon Services</a:t>
            </a:r>
          </a:p>
          <a:p>
            <a:pPr marL="457200" lvl="2" indent="0">
              <a:buNone/>
            </a:pPr>
            <a:r>
              <a:rPr lang="en-US" sz="2000" dirty="0"/>
              <a:t>   An effective advertising strategy is vital to making your salon a success</a:t>
            </a:r>
          </a:p>
          <a:p>
            <a:pPr marL="457200" lvl="2" indent="0">
              <a:buNone/>
            </a:pPr>
            <a:r>
              <a:rPr lang="en-US" sz="2000" dirty="0"/>
              <a:t>   </a:t>
            </a:r>
            <a:r>
              <a:rPr lang="en-US" sz="2000" dirty="0">
                <a:hlinkClick r:id="rId3"/>
              </a:rPr>
              <a:t>http://www.ehow.com/list_6819694_advertising-ideas-salon-services.html</a:t>
            </a:r>
            <a:endParaRPr lang="en-US" sz="2000" dirty="0"/>
          </a:p>
          <a:p>
            <a:pPr lvl="2"/>
            <a:r>
              <a:rPr lang="en-US" sz="2000" dirty="0"/>
              <a:t>Marketing Ideas for Hair Salons</a:t>
            </a:r>
          </a:p>
          <a:p>
            <a:pPr marL="457200" lvl="2" indent="0">
              <a:buNone/>
            </a:pPr>
            <a:r>
              <a:rPr lang="en-US" sz="2000" dirty="0"/>
              <a:t>   Tips to help you show people who you are, what you can offer, and what </a:t>
            </a:r>
          </a:p>
          <a:p>
            <a:pPr marL="457200" lvl="2" indent="0">
              <a:buNone/>
            </a:pPr>
            <a:r>
              <a:rPr lang="en-US" sz="2000" dirty="0"/>
              <a:t>   they can expect</a:t>
            </a:r>
          </a:p>
          <a:p>
            <a:pPr marL="457200" lvl="2" indent="0">
              <a:buNone/>
            </a:pPr>
            <a:r>
              <a:rPr lang="en-US" sz="2000" dirty="0"/>
              <a:t>   </a:t>
            </a:r>
            <a:r>
              <a:rPr lang="en-US" sz="2000" dirty="0">
                <a:hlinkClick r:id="rId4"/>
              </a:rPr>
              <a:t>http://www.ehow.com/list_6626253_marketing-ideas-hair-salons.html</a:t>
            </a:r>
            <a:endParaRPr lang="en-US" sz="2000" dirty="0"/>
          </a:p>
          <a:p>
            <a:pPr lvl="1"/>
            <a:r>
              <a:rPr lang="en-US" sz="2000" dirty="0"/>
              <a:t>Images:</a:t>
            </a:r>
          </a:p>
          <a:p>
            <a:pPr lvl="2"/>
            <a:r>
              <a:rPr lang="en-US" sz="2000" dirty="0"/>
              <a:t>Microsoft Office Clip Art: Used with permission from Microsoft.</a:t>
            </a:r>
          </a:p>
          <a:p>
            <a:pPr lvl="1"/>
            <a:r>
              <a:rPr lang="en-US" sz="2000" dirty="0"/>
              <a:t>Textbook(s):</a:t>
            </a:r>
          </a:p>
          <a:p>
            <a:pPr lvl="2"/>
            <a:r>
              <a:rPr lang="en-US" sz="2000" dirty="0"/>
              <a:t>Milady standard cosmetology: Situational problems. (2012). Clifton Park, NY: Cengage Learning.</a:t>
            </a:r>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606590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Marketing Your Business</a:t>
            </a:r>
          </a:p>
        </p:txBody>
      </p:sp>
      <p:pic>
        <p:nvPicPr>
          <p:cNvPr id="6" name="Picture 5">
            <a:extLst>
              <a:ext uri="{FF2B5EF4-FFF2-40B4-BE49-F238E27FC236}">
                <a16:creationId xmlns:a16="http://schemas.microsoft.com/office/drawing/2014/main" id="{E5C45362-E06B-465A-AD10-1522805FE5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9596" y="1427325"/>
            <a:ext cx="2742857" cy="2742857"/>
          </a:xfrm>
          <a:prstGeom prst="rect">
            <a:avLst/>
          </a:prstGeom>
        </p:spPr>
      </p:pic>
      <p:pic>
        <p:nvPicPr>
          <p:cNvPr id="7" name="Picture 6">
            <a:extLst>
              <a:ext uri="{FF2B5EF4-FFF2-40B4-BE49-F238E27FC236}">
                <a16:creationId xmlns:a16="http://schemas.microsoft.com/office/drawing/2014/main" id="{CF75B5E3-5355-4867-B7FE-17F662B6F61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74980" y="1732520"/>
            <a:ext cx="1794967" cy="1794967"/>
          </a:xfrm>
          <a:prstGeom prst="rect">
            <a:avLst/>
          </a:prstGeom>
        </p:spPr>
      </p:pic>
      <p:pic>
        <p:nvPicPr>
          <p:cNvPr id="8" name="Picture 7">
            <a:extLst>
              <a:ext uri="{FF2B5EF4-FFF2-40B4-BE49-F238E27FC236}">
                <a16:creationId xmlns:a16="http://schemas.microsoft.com/office/drawing/2014/main" id="{5A567C58-8AC3-403B-AFA4-FF5D3479B8B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06327" y="4100499"/>
            <a:ext cx="1805940" cy="1770278"/>
          </a:xfrm>
          <a:prstGeom prst="rect">
            <a:avLst/>
          </a:prstGeom>
        </p:spPr>
      </p:pic>
      <p:pic>
        <p:nvPicPr>
          <p:cNvPr id="9" name="Picture 8">
            <a:extLst>
              <a:ext uri="{FF2B5EF4-FFF2-40B4-BE49-F238E27FC236}">
                <a16:creationId xmlns:a16="http://schemas.microsoft.com/office/drawing/2014/main" id="{8AA3A62A-5ADA-4CDF-8437-6B5B9DA63C0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87057" y="4100499"/>
            <a:ext cx="2520811" cy="1680541"/>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Goals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Maintain current clients</a:t>
            </a:r>
          </a:p>
          <a:p>
            <a:pPr lvl="1"/>
            <a:r>
              <a:rPr lang="en-US" dirty="0"/>
              <a:t>Attract new clients </a:t>
            </a:r>
          </a:p>
          <a:p>
            <a:pPr marL="0" lvl="1" indent="0">
              <a:buNone/>
            </a:pPr>
            <a:endParaRPr lang="en-US" dirty="0"/>
          </a:p>
          <a:p>
            <a:endParaRPr lang="en-US" dirty="0"/>
          </a:p>
        </p:txBody>
      </p:sp>
      <p:pic>
        <p:nvPicPr>
          <p:cNvPr id="4" name="Content Placeholder 4">
            <a:extLst>
              <a:ext uri="{FF2B5EF4-FFF2-40B4-BE49-F238E27FC236}">
                <a16:creationId xmlns:a16="http://schemas.microsoft.com/office/drawing/2014/main" id="{42F570A2-8114-46F5-8DDB-62C25E311E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3615" y="3190240"/>
            <a:ext cx="4004769" cy="2669846"/>
          </a:xfrm>
          <a:prstGeom prst="rect">
            <a:avLst/>
          </a:prstGeom>
        </p:spPr>
      </p:pic>
    </p:spTree>
    <p:extLst>
      <p:ext uri="{BB962C8B-B14F-4D97-AF65-F5344CB8AC3E}">
        <p14:creationId xmlns:p14="http://schemas.microsoft.com/office/powerpoint/2010/main" val="2510718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Advertising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Includes all activities that promote the salon such as:</a:t>
            </a:r>
          </a:p>
          <a:p>
            <a:pPr lvl="2"/>
            <a:r>
              <a:rPr lang="en-US" sz="2400" dirty="0"/>
              <a:t>Charity events </a:t>
            </a:r>
          </a:p>
          <a:p>
            <a:pPr lvl="2"/>
            <a:r>
              <a:rPr lang="en-US" sz="2400" dirty="0"/>
              <a:t>Newspaper ads</a:t>
            </a:r>
          </a:p>
          <a:p>
            <a:pPr lvl="2"/>
            <a:r>
              <a:rPr lang="en-US" sz="2400" dirty="0"/>
              <a:t>Radio spots</a:t>
            </a:r>
          </a:p>
          <a:p>
            <a:pPr lvl="2"/>
            <a:r>
              <a:rPr lang="en-US" sz="2400" dirty="0"/>
              <a:t>Must attract and hold the attention of potential clients</a:t>
            </a:r>
          </a:p>
          <a:p>
            <a:pPr lvl="1"/>
            <a:endParaRPr lang="en-US" sz="2400" dirty="0"/>
          </a:p>
          <a:p>
            <a:pPr marL="0" lvl="1" indent="0">
              <a:buNone/>
            </a:pPr>
            <a:endParaRPr lang="en-US" dirty="0"/>
          </a:p>
          <a:p>
            <a:endParaRPr lang="en-US" dirty="0"/>
          </a:p>
        </p:txBody>
      </p:sp>
      <p:pic>
        <p:nvPicPr>
          <p:cNvPr id="4" name="Content Placeholder 2">
            <a:extLst>
              <a:ext uri="{FF2B5EF4-FFF2-40B4-BE49-F238E27FC236}">
                <a16:creationId xmlns:a16="http://schemas.microsoft.com/office/drawing/2014/main" id="{E3943F49-91BD-4F72-AC2B-B04934C42C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0547" y="3528953"/>
            <a:ext cx="2661810" cy="2625785"/>
          </a:xfrm>
          <a:prstGeom prst="rect">
            <a:avLst/>
          </a:prstGeom>
        </p:spPr>
      </p:pic>
    </p:spTree>
    <p:extLst>
      <p:ext uri="{BB962C8B-B14F-4D97-AF65-F5344CB8AC3E}">
        <p14:creationId xmlns:p14="http://schemas.microsoft.com/office/powerpoint/2010/main" val="3969937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Advertising Budget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Should not exceed 3% of gross income</a:t>
            </a:r>
          </a:p>
          <a:p>
            <a:pPr lvl="1"/>
            <a:r>
              <a:rPr lang="en-US" dirty="0"/>
              <a:t>Plan in advance for:</a:t>
            </a:r>
          </a:p>
          <a:p>
            <a:pPr lvl="2"/>
            <a:r>
              <a:rPr lang="en-US" dirty="0"/>
              <a:t>Holidays</a:t>
            </a:r>
          </a:p>
          <a:p>
            <a:pPr lvl="2"/>
            <a:r>
              <a:rPr lang="en-US" dirty="0"/>
              <a:t>New year’s eve</a:t>
            </a:r>
          </a:p>
          <a:p>
            <a:pPr lvl="2"/>
            <a:r>
              <a:rPr lang="en-US" dirty="0"/>
              <a:t>Prom</a:t>
            </a:r>
          </a:p>
          <a:p>
            <a:pPr lvl="2"/>
            <a:r>
              <a:rPr lang="en-US" dirty="0"/>
              <a:t>Weddings </a:t>
            </a:r>
          </a:p>
          <a:p>
            <a:pPr lvl="1"/>
            <a:endParaRPr lang="en-US" dirty="0"/>
          </a:p>
          <a:p>
            <a:endParaRPr lang="en-US" dirty="0"/>
          </a:p>
        </p:txBody>
      </p:sp>
      <p:pic>
        <p:nvPicPr>
          <p:cNvPr id="4" name="Content Placeholder 4">
            <a:extLst>
              <a:ext uri="{FF2B5EF4-FFF2-40B4-BE49-F238E27FC236}">
                <a16:creationId xmlns:a16="http://schemas.microsoft.com/office/drawing/2014/main" id="{B77F0633-27A4-409A-B0E7-232326278E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11162" y="2755899"/>
            <a:ext cx="2288954" cy="3121025"/>
          </a:xfrm>
          <a:prstGeom prst="rect">
            <a:avLst/>
          </a:prstGeom>
        </p:spPr>
      </p:pic>
    </p:spTree>
    <p:extLst>
      <p:ext uri="{BB962C8B-B14F-4D97-AF65-F5344CB8AC3E}">
        <p14:creationId xmlns:p14="http://schemas.microsoft.com/office/powerpoint/2010/main" val="3896768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Marketing Tools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Classified advertising</a:t>
            </a:r>
          </a:p>
          <a:p>
            <a:pPr lvl="1"/>
            <a:r>
              <a:rPr lang="en-US" dirty="0"/>
              <a:t>Client referrals</a:t>
            </a:r>
          </a:p>
          <a:p>
            <a:pPr lvl="1"/>
            <a:r>
              <a:rPr lang="en-US" dirty="0"/>
              <a:t>Community outreach</a:t>
            </a:r>
          </a:p>
          <a:p>
            <a:pPr lvl="1"/>
            <a:r>
              <a:rPr lang="en-US" dirty="0"/>
              <a:t>Direct mail</a:t>
            </a:r>
          </a:p>
          <a:p>
            <a:pPr lvl="1"/>
            <a:r>
              <a:rPr lang="en-US" dirty="0"/>
              <a:t>E-mail newsletters</a:t>
            </a:r>
          </a:p>
          <a:p>
            <a:pPr lvl="1"/>
            <a:r>
              <a:rPr lang="en-US" dirty="0"/>
              <a:t>Giveaway promotional items</a:t>
            </a:r>
          </a:p>
        </p:txBody>
      </p:sp>
      <p:sp>
        <p:nvSpPr>
          <p:cNvPr id="4" name="Content Placeholder 3">
            <a:extLst>
              <a:ext uri="{FF2B5EF4-FFF2-40B4-BE49-F238E27FC236}">
                <a16:creationId xmlns:a16="http://schemas.microsoft.com/office/drawing/2014/main" id="{3F917093-9216-44E4-8896-2B9169488BA1}"/>
              </a:ext>
            </a:extLst>
          </p:cNvPr>
          <p:cNvSpPr>
            <a:spLocks noGrp="1"/>
          </p:cNvSpPr>
          <p:nvPr>
            <p:ph sz="half" idx="10"/>
          </p:nvPr>
        </p:nvSpPr>
        <p:spPr/>
        <p:txBody>
          <a:bodyPr/>
          <a:lstStyle/>
          <a:p>
            <a:pPr lvl="1"/>
            <a:r>
              <a:rPr lang="en-US" dirty="0"/>
              <a:t>In-salon videos</a:t>
            </a:r>
          </a:p>
          <a:p>
            <a:pPr lvl="1"/>
            <a:r>
              <a:rPr lang="en-US" dirty="0"/>
              <a:t>Newspaper ads and coupons</a:t>
            </a:r>
          </a:p>
          <a:p>
            <a:pPr lvl="1"/>
            <a:r>
              <a:rPr lang="en-US" dirty="0"/>
              <a:t>Radio advertising</a:t>
            </a:r>
          </a:p>
          <a:p>
            <a:pPr lvl="1"/>
            <a:r>
              <a:rPr lang="en-US" dirty="0"/>
              <a:t>Television advertising</a:t>
            </a:r>
          </a:p>
          <a:p>
            <a:pPr lvl="1"/>
            <a:r>
              <a:rPr lang="en-US" dirty="0"/>
              <a:t>Web site offerings</a:t>
            </a:r>
          </a:p>
          <a:p>
            <a:pPr lvl="1"/>
            <a:r>
              <a:rPr lang="en-US" dirty="0"/>
              <a:t>Window displays</a:t>
            </a:r>
          </a:p>
          <a:p>
            <a:endParaRPr lang="en-US" dirty="0"/>
          </a:p>
          <a:p>
            <a:endParaRPr lang="en-US" dirty="0"/>
          </a:p>
        </p:txBody>
      </p:sp>
    </p:spTree>
    <p:extLst>
      <p:ext uri="{BB962C8B-B14F-4D97-AF65-F5344CB8AC3E}">
        <p14:creationId xmlns:p14="http://schemas.microsoft.com/office/powerpoint/2010/main" val="3564728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Referrals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Business cards</a:t>
            </a:r>
          </a:p>
          <a:p>
            <a:pPr lvl="1"/>
            <a:r>
              <a:rPr lang="en-US" dirty="0"/>
              <a:t>Local businesses</a:t>
            </a:r>
          </a:p>
          <a:p>
            <a:pPr lvl="1"/>
            <a:r>
              <a:rPr lang="en-US" dirty="0"/>
              <a:t>Public speaking</a:t>
            </a:r>
          </a:p>
          <a:p>
            <a:pPr lvl="1"/>
            <a:r>
              <a:rPr lang="en-US" dirty="0"/>
              <a:t>Word of mouth</a:t>
            </a:r>
          </a:p>
          <a:p>
            <a:pPr lvl="1"/>
            <a:endParaRPr lang="en-US" dirty="0"/>
          </a:p>
          <a:p>
            <a:pPr lvl="1"/>
            <a:endParaRPr lang="en-US" dirty="0"/>
          </a:p>
          <a:p>
            <a:pPr lvl="1"/>
            <a:endParaRPr lang="en-US" dirty="0"/>
          </a:p>
          <a:p>
            <a:endParaRPr lang="en-US" dirty="0"/>
          </a:p>
        </p:txBody>
      </p:sp>
      <p:pic>
        <p:nvPicPr>
          <p:cNvPr id="4" name="Content Placeholder 4">
            <a:extLst>
              <a:ext uri="{FF2B5EF4-FFF2-40B4-BE49-F238E27FC236}">
                <a16:creationId xmlns:a16="http://schemas.microsoft.com/office/drawing/2014/main" id="{AF24B01A-4B52-439D-993D-275754967A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7256" y="3144372"/>
            <a:ext cx="3932860" cy="2621907"/>
          </a:xfrm>
          <a:prstGeom prst="rect">
            <a:avLst/>
          </a:prstGeom>
        </p:spPr>
      </p:pic>
    </p:spTree>
    <p:extLst>
      <p:ext uri="{BB962C8B-B14F-4D97-AF65-F5344CB8AC3E}">
        <p14:creationId xmlns:p14="http://schemas.microsoft.com/office/powerpoint/2010/main" val="2760775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Picture 2">
            <a:extLst>
              <a:ext uri="{FF2B5EF4-FFF2-40B4-BE49-F238E27FC236}">
                <a16:creationId xmlns:a16="http://schemas.microsoft.com/office/drawing/2014/main" id="{CC1344AA-B755-4094-A105-6B5B9347DB7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984572" y="2214166"/>
            <a:ext cx="2304794" cy="2723411"/>
          </a:xfrm>
          <a:prstGeom prst="rect">
            <a:avLst/>
          </a:prstGeom>
          <a:noFill/>
          <a:ln w="9525">
            <a:noFill/>
            <a:miter lim="800000"/>
            <a:headEnd/>
            <a:tailEnd/>
          </a:ln>
          <a:effectLst/>
        </p:spPr>
      </p:pic>
    </p:spTree>
    <p:extLst>
      <p:ext uri="{BB962C8B-B14F-4D97-AF65-F5344CB8AC3E}">
        <p14:creationId xmlns:p14="http://schemas.microsoft.com/office/powerpoint/2010/main" val="20920230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56ea17bb-c96d-4826-b465-01eec0dd23dd"/>
    <ds:schemaRef ds:uri="05d88611-e516-4d1a-b12e-39107e78b3d0"/>
    <ds:schemaRef ds:uri="http://schemas.microsoft.com/office/infopath/2007/PartnerControls"/>
    <ds:schemaRef ds:uri="http://purl.org/dc/terms/"/>
    <ds:schemaRef ds:uri="http://schemas.microsoft.com/office/2006/metadata/properties"/>
    <ds:schemaRef ds:uri="http://schemas.microsoft.com/office/2006/documentManagement/typ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50</TotalTime>
  <Words>413</Words>
  <Application>Microsoft Office PowerPoint</Application>
  <PresentationFormat>Widescreen</PresentationFormat>
  <Paragraphs>82</Paragraphs>
  <Slides>10</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Evaluating Salon Marketing Techniques</vt:lpstr>
      <vt:lpstr>PowerPoint Presentation</vt:lpstr>
      <vt:lpstr>Marketing Your Business</vt:lpstr>
      <vt:lpstr>Goals </vt:lpstr>
      <vt:lpstr>Advertising</vt:lpstr>
      <vt:lpstr>Advertising Budget</vt:lpstr>
      <vt:lpstr>Marketing Tools</vt:lpstr>
      <vt:lpstr>Referrals </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2017-11-22T12:34:02Z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