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824171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servicelearningtexas.org/"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e.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Principles of Education and Training</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Student teacher</a:t>
            </a:r>
          </a:p>
          <a:p>
            <a:pPr lvl="2"/>
            <a:r>
              <a:rPr lang="en-US" sz="2400" dirty="0"/>
              <a:t>Elementary student</a:t>
            </a:r>
          </a:p>
          <a:p>
            <a:pPr lvl="2"/>
            <a:r>
              <a:rPr lang="en-US" sz="2400" dirty="0"/>
              <a:t>Kindergarten teacher</a:t>
            </a:r>
          </a:p>
          <a:p>
            <a:pPr lvl="2"/>
            <a:r>
              <a:rPr lang="en-US" sz="2400" dirty="0"/>
              <a:t>Fifth grade teacher </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a:t>
            </a:r>
            <a:r>
              <a:rPr lang="en-US" dirty="0">
                <a:hlinkClick r:id="rId3"/>
              </a:rPr>
              <a:t>http://www.servicelearningtexas.org</a:t>
            </a:r>
            <a:endParaRPr lang="en-US" dirty="0"/>
          </a:p>
          <a:p>
            <a:pPr lvl="1"/>
            <a:endParaRPr lang="en-US" dirty="0"/>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Education and Training </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Education and Training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kindergarten teacher</a:t>
            </a:r>
          </a:p>
          <a:p>
            <a:pPr lvl="1"/>
            <a:r>
              <a:rPr lang="en-US" dirty="0"/>
              <a:t>A high school science teacher </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104</TotalTime>
  <Words>1087</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12</cp:revision>
  <cp:lastPrinted>2017-07-07T16:17:37Z</cp:lastPrinted>
  <dcterms:created xsi:type="dcterms:W3CDTF">2017-07-11T23:58:30Z</dcterms:created>
  <dcterms:modified xsi:type="dcterms:W3CDTF">2018-01-03T20:09:29Z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