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48" r:id="rId4"/>
    <p:sldMasterId id="2147483761" r:id="rId5"/>
    <p:sldMasterId id="2147483816" r:id="rId6"/>
  </p:sldMasterIdLst>
  <p:notesMasterIdLst>
    <p:notesMasterId r:id="rId40"/>
  </p:notesMasterIdLst>
  <p:sldIdLst>
    <p:sldId id="371" r:id="rId7"/>
    <p:sldId id="326" r:id="rId8"/>
    <p:sldId id="328" r:id="rId9"/>
    <p:sldId id="329" r:id="rId10"/>
    <p:sldId id="331" r:id="rId11"/>
    <p:sldId id="333" r:id="rId12"/>
    <p:sldId id="334" r:id="rId13"/>
    <p:sldId id="335" r:id="rId14"/>
    <p:sldId id="337" r:id="rId15"/>
    <p:sldId id="339" r:id="rId16"/>
    <p:sldId id="340" r:id="rId17"/>
    <p:sldId id="341" r:id="rId18"/>
    <p:sldId id="343" r:id="rId19"/>
    <p:sldId id="345" r:id="rId20"/>
    <p:sldId id="346" r:id="rId21"/>
    <p:sldId id="347" r:id="rId22"/>
    <p:sldId id="349" r:id="rId23"/>
    <p:sldId id="350" r:id="rId24"/>
    <p:sldId id="351" r:id="rId25"/>
    <p:sldId id="353" r:id="rId26"/>
    <p:sldId id="355" r:id="rId27"/>
    <p:sldId id="356" r:id="rId28"/>
    <p:sldId id="358" r:id="rId29"/>
    <p:sldId id="360" r:id="rId30"/>
    <p:sldId id="361" r:id="rId31"/>
    <p:sldId id="362" r:id="rId32"/>
    <p:sldId id="364" r:id="rId33"/>
    <p:sldId id="365" r:id="rId34"/>
    <p:sldId id="366" r:id="rId35"/>
    <p:sldId id="367" r:id="rId36"/>
    <p:sldId id="368" r:id="rId37"/>
    <p:sldId id="369" r:id="rId38"/>
    <p:sldId id="370" r:id="rId39"/>
  </p:sldIdLst>
  <p:sldSz cx="12192000" cy="6858000"/>
  <p:notesSz cx="7010400" cy="9296400"/>
  <p:defaultTextStyle>
    <a:defPPr>
      <a:defRPr lang="en-US"/>
    </a:defPPr>
    <a:lvl1pPr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1pPr>
    <a:lvl2pPr marL="4572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2pPr>
    <a:lvl3pPr marL="9144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3pPr>
    <a:lvl4pPr marL="13716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4pPr>
    <a:lvl5pPr marL="1828800" algn="l" defTabSz="457200" rtl="0" eaLnBrk="0" fontAlgn="base" hangingPunct="0">
      <a:spcBef>
        <a:spcPct val="0"/>
      </a:spcBef>
      <a:spcAft>
        <a:spcPct val="0"/>
      </a:spcAft>
      <a:defRPr kern="1200">
        <a:solidFill>
          <a:schemeClr val="tx1"/>
        </a:solidFill>
        <a:latin typeface="Calibri" panose="020F0502020204030204" pitchFamily="34" charset="0"/>
        <a:ea typeface="+mn-ea"/>
        <a:cs typeface="+mn-cs"/>
      </a:defRPr>
    </a:lvl5pPr>
    <a:lvl6pPr marL="2286000" algn="l" defTabSz="914400" rtl="0" eaLnBrk="1" latinLnBrk="0" hangingPunct="1">
      <a:defRPr kern="1200">
        <a:solidFill>
          <a:schemeClr val="tx1"/>
        </a:solidFill>
        <a:latin typeface="Calibri" panose="020F0502020204030204" pitchFamily="34" charset="0"/>
        <a:ea typeface="+mn-ea"/>
        <a:cs typeface="+mn-cs"/>
      </a:defRPr>
    </a:lvl6pPr>
    <a:lvl7pPr marL="2743200" algn="l" defTabSz="914400" rtl="0" eaLnBrk="1" latinLnBrk="0" hangingPunct="1">
      <a:defRPr kern="1200">
        <a:solidFill>
          <a:schemeClr val="tx1"/>
        </a:solidFill>
        <a:latin typeface="Calibri" panose="020F0502020204030204" pitchFamily="34" charset="0"/>
        <a:ea typeface="+mn-ea"/>
        <a:cs typeface="+mn-cs"/>
      </a:defRPr>
    </a:lvl7pPr>
    <a:lvl8pPr marL="3200400" algn="l" defTabSz="914400" rtl="0" eaLnBrk="1" latinLnBrk="0" hangingPunct="1">
      <a:defRPr kern="1200">
        <a:solidFill>
          <a:schemeClr val="tx1"/>
        </a:solidFill>
        <a:latin typeface="Calibri" panose="020F0502020204030204" pitchFamily="34" charset="0"/>
        <a:ea typeface="+mn-ea"/>
        <a:cs typeface="+mn-cs"/>
      </a:defRPr>
    </a:lvl8pPr>
    <a:lvl9pPr marL="3657600" algn="l" defTabSz="914400" rtl="0" eaLnBrk="1" latinLnBrk="0" hangingPunct="1">
      <a:defRPr kern="1200">
        <a:solidFill>
          <a:schemeClr val="tx1"/>
        </a:solidFill>
        <a:latin typeface="Calibri" panose="020F0502020204030204" pitchFamily="34" charset="0"/>
        <a:ea typeface="+mn-ea"/>
        <a:cs typeface="+mn-cs"/>
      </a:defRPr>
    </a:lvl9pPr>
  </p:defaultTextStyle>
  <p:extLst>
    <p:ext uri="{EFAFB233-063F-42B5-8137-9DF3F51BA10A}">
      <p15:sldGuideLst xmlns:p15="http://schemas.microsoft.com/office/powerpoint/2012/main">
        <p15:guide id="1" orient="horz" pos="1536">
          <p15:clr>
            <a:srgbClr val="A4A3A4"/>
          </p15:clr>
        </p15:guide>
        <p15:guide id="2" pos="384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hris Cambron" initials="" lastIdx="1" clrIdx="0"/>
  <p:cmAuthor id="2" name="Chris Cambron" initials="" lastIdx="1" clrIdx="1"/>
  <p:cmAuthor id="3" name="Chris Cambron" initials="" lastIdx="1" clrIdx="2"/>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E7CBE"/>
    <a:srgbClr val="D6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14" autoAdjust="0"/>
    <p:restoredTop sz="95190" autoAdjust="0"/>
  </p:normalViewPr>
  <p:slideViewPr>
    <p:cSldViewPr snapToGrid="0">
      <p:cViewPr varScale="1">
        <p:scale>
          <a:sx n="112" d="100"/>
          <a:sy n="112" d="100"/>
        </p:scale>
        <p:origin x="470" y="91"/>
      </p:cViewPr>
      <p:guideLst>
        <p:guide orient="horz" pos="1536"/>
        <p:guide pos="3840"/>
      </p:guideLst>
    </p:cSldViewPr>
  </p:slideViewPr>
  <p:outlineViewPr>
    <p:cViewPr>
      <p:scale>
        <a:sx n="33" d="100"/>
        <a:sy n="33" d="100"/>
      </p:scale>
      <p:origin x="0" y="0"/>
    </p:cViewPr>
  </p:outlineViewPr>
  <p:notesTextViewPr>
    <p:cViewPr>
      <p:scale>
        <a:sx n="1" d="1"/>
        <a:sy n="1" d="1"/>
      </p:scale>
      <p:origin x="0" y="0"/>
    </p:cViewPr>
  </p:notesTextViewPr>
  <p:sorterViewPr>
    <p:cViewPr>
      <p:scale>
        <a:sx n="66" d="100"/>
        <a:sy n="66"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presProps" Target="presProps.xml"/><Relationship Id="rId7" Type="http://schemas.openxmlformats.org/officeDocument/2006/relationships/slide" Target="slides/slide1.xml"/><Relationship Id="rId2" Type="http://schemas.openxmlformats.org/officeDocument/2006/relationships/customXml" Target="../customXml/item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notesMaster" Target="notesMasters/notesMaster1.xml"/><Relationship Id="rId45" Type="http://schemas.openxmlformats.org/officeDocument/2006/relationships/tableStyles" Target="tableStyles.xml"/><Relationship Id="rId5" Type="http://schemas.openxmlformats.org/officeDocument/2006/relationships/slideMaster" Target="slideMasters/slideMaster2.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viewProps" Target="viewProps.xml"/><Relationship Id="rId8" Type="http://schemas.openxmlformats.org/officeDocument/2006/relationships/slide" Target="slides/slide2.xml"/><Relationship Id="rId3" Type="http://schemas.openxmlformats.org/officeDocument/2006/relationships/customXml" Target="../customXml/item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20" Type="http://schemas.openxmlformats.org/officeDocument/2006/relationships/slide" Target="slides/slide14.xml"/><Relationship Id="rId41"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548EAF6E-4DBC-4B4A-B6F2-8578F866D6FF}"/>
              </a:ext>
            </a:extLst>
          </p:cNvPr>
          <p:cNvSpPr>
            <a:spLocks noGrp="1"/>
          </p:cNvSpPr>
          <p:nvPr>
            <p:ph type="hdr" sz="quarter"/>
          </p:nvPr>
        </p:nvSpPr>
        <p:spPr>
          <a:xfrm>
            <a:off x="0" y="0"/>
            <a:ext cx="3038475" cy="466725"/>
          </a:xfrm>
          <a:prstGeom prst="rect">
            <a:avLst/>
          </a:prstGeom>
        </p:spPr>
        <p:txBody>
          <a:bodyPr vert="horz" lIns="93177" tIns="46589" rIns="93177" bIns="46589"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a:extLst>
              <a:ext uri="{FF2B5EF4-FFF2-40B4-BE49-F238E27FC236}">
                <a16:creationId xmlns:a16="http://schemas.microsoft.com/office/drawing/2014/main" id="{E8962FBA-D4BE-4311-BB0C-532F36629686}"/>
              </a:ext>
            </a:extLst>
          </p:cNvPr>
          <p:cNvSpPr>
            <a:spLocks noGrp="1"/>
          </p:cNvSpPr>
          <p:nvPr>
            <p:ph type="dt" idx="1"/>
          </p:nvPr>
        </p:nvSpPr>
        <p:spPr>
          <a:xfrm>
            <a:off x="3970338" y="0"/>
            <a:ext cx="3038475" cy="466725"/>
          </a:xfrm>
          <a:prstGeom prst="rect">
            <a:avLst/>
          </a:prstGeom>
        </p:spPr>
        <p:txBody>
          <a:bodyPr vert="horz" lIns="93177" tIns="46589" rIns="93177" bIns="46589" rtlCol="0"/>
          <a:lstStyle>
            <a:lvl1pPr algn="r" eaLnBrk="1" fontAlgn="auto" hangingPunct="1">
              <a:spcBef>
                <a:spcPts val="0"/>
              </a:spcBef>
              <a:spcAft>
                <a:spcPts val="0"/>
              </a:spcAft>
              <a:defRPr sz="1200" smtClean="0">
                <a:latin typeface="+mn-lt"/>
              </a:defRPr>
            </a:lvl1pPr>
          </a:lstStyle>
          <a:p>
            <a:pPr>
              <a:defRPr/>
            </a:pPr>
            <a:fld id="{879C4E91-169A-4BD5-A70D-6BC8D902ED5A}" type="datetimeFigureOut">
              <a:rPr lang="en-US"/>
              <a:pPr>
                <a:defRPr/>
              </a:pPr>
              <a:t>7/20/2017</a:t>
            </a:fld>
            <a:endParaRPr lang="en-US"/>
          </a:p>
        </p:txBody>
      </p:sp>
      <p:sp>
        <p:nvSpPr>
          <p:cNvPr id="4" name="Slide Image Placeholder 3">
            <a:extLst>
              <a:ext uri="{FF2B5EF4-FFF2-40B4-BE49-F238E27FC236}">
                <a16:creationId xmlns:a16="http://schemas.microsoft.com/office/drawing/2014/main" id="{AFE50036-E13B-47E3-9A7A-D2356DCBA240}"/>
              </a:ext>
            </a:extLst>
          </p:cNvPr>
          <p:cNvSpPr>
            <a:spLocks noGrp="1" noRot="1" noChangeAspect="1"/>
          </p:cNvSpPr>
          <p:nvPr>
            <p:ph type="sldImg" idx="2"/>
          </p:nvPr>
        </p:nvSpPr>
        <p:spPr>
          <a:xfrm>
            <a:off x="717550" y="1162050"/>
            <a:ext cx="5575300" cy="3136900"/>
          </a:xfrm>
          <a:prstGeom prst="rect">
            <a:avLst/>
          </a:prstGeom>
          <a:noFill/>
          <a:ln w="12700">
            <a:solidFill>
              <a:prstClr val="black"/>
            </a:solidFill>
          </a:ln>
        </p:spPr>
        <p:txBody>
          <a:bodyPr vert="horz" lIns="93177" tIns="46589" rIns="93177" bIns="46589" rtlCol="0" anchor="ctr"/>
          <a:lstStyle/>
          <a:p>
            <a:pPr lvl="0"/>
            <a:endParaRPr lang="en-US" noProof="0"/>
          </a:p>
        </p:txBody>
      </p:sp>
      <p:sp>
        <p:nvSpPr>
          <p:cNvPr id="5" name="Notes Placeholder 4">
            <a:extLst>
              <a:ext uri="{FF2B5EF4-FFF2-40B4-BE49-F238E27FC236}">
                <a16:creationId xmlns:a16="http://schemas.microsoft.com/office/drawing/2014/main" id="{13FAFF4B-594B-47D0-B604-12F3880613E0}"/>
              </a:ext>
            </a:extLst>
          </p:cNvPr>
          <p:cNvSpPr>
            <a:spLocks noGrp="1"/>
          </p:cNvSpPr>
          <p:nvPr>
            <p:ph type="body" sz="quarter" idx="3"/>
          </p:nvPr>
        </p:nvSpPr>
        <p:spPr>
          <a:xfrm>
            <a:off x="701675" y="4473575"/>
            <a:ext cx="5607050" cy="3660775"/>
          </a:xfrm>
          <a:prstGeom prst="rect">
            <a:avLst/>
          </a:prstGeom>
        </p:spPr>
        <p:txBody>
          <a:bodyPr vert="horz" lIns="93177" tIns="46589" rIns="93177" bIns="46589" rtlCol="0"/>
          <a:lstStyle/>
          <a:p>
            <a:pPr lvl="0"/>
            <a:r>
              <a:rPr lang="en-US" noProof="0"/>
              <a:t>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5B46C8A4-401B-4273-91CC-DDBC57D36B8B}"/>
              </a:ext>
            </a:extLst>
          </p:cNvPr>
          <p:cNvSpPr>
            <a:spLocks noGrp="1"/>
          </p:cNvSpPr>
          <p:nvPr>
            <p:ph type="ftr" sz="quarter" idx="4"/>
          </p:nvPr>
        </p:nvSpPr>
        <p:spPr>
          <a:xfrm>
            <a:off x="0" y="8829675"/>
            <a:ext cx="3038475" cy="466725"/>
          </a:xfrm>
          <a:prstGeom prst="rect">
            <a:avLst/>
          </a:prstGeom>
        </p:spPr>
        <p:txBody>
          <a:bodyPr vert="horz" lIns="93177" tIns="46589" rIns="93177" bIns="46589" rtlCol="0" anchor="b"/>
          <a:lstStyle>
            <a:lvl1pPr algn="l" eaLnBrk="1" fontAlgn="auto" hangingPunct="1">
              <a:spcBef>
                <a:spcPts val="0"/>
              </a:spcBef>
              <a:spcAft>
                <a:spcPts val="0"/>
              </a:spcAft>
              <a:defRPr sz="1200">
                <a:latin typeface="+mn-lt"/>
              </a:defRPr>
            </a:lvl1pPr>
          </a:lstStyle>
          <a:p>
            <a:pPr>
              <a:defRPr/>
            </a:pPr>
            <a:endParaRPr lang="en-US"/>
          </a:p>
        </p:txBody>
      </p:sp>
      <p:sp>
        <p:nvSpPr>
          <p:cNvPr id="7" name="Slide Number Placeholder 6">
            <a:extLst>
              <a:ext uri="{FF2B5EF4-FFF2-40B4-BE49-F238E27FC236}">
                <a16:creationId xmlns:a16="http://schemas.microsoft.com/office/drawing/2014/main" id="{4FD3AB94-6C26-417F-A44F-328FBF16D386}"/>
              </a:ext>
            </a:extLst>
          </p:cNvPr>
          <p:cNvSpPr>
            <a:spLocks noGrp="1"/>
          </p:cNvSpPr>
          <p:nvPr>
            <p:ph type="sldNum" sz="quarter" idx="5"/>
          </p:nvPr>
        </p:nvSpPr>
        <p:spPr>
          <a:xfrm>
            <a:off x="3970338" y="8829675"/>
            <a:ext cx="3038475" cy="466725"/>
          </a:xfrm>
          <a:prstGeom prst="rect">
            <a:avLst/>
          </a:prstGeom>
        </p:spPr>
        <p:txBody>
          <a:bodyPr vert="horz" lIns="93177" tIns="46589" rIns="93177" bIns="46589" rtlCol="0" anchor="b"/>
          <a:lstStyle>
            <a:lvl1pPr algn="r" eaLnBrk="1" fontAlgn="auto" hangingPunct="1">
              <a:spcBef>
                <a:spcPts val="0"/>
              </a:spcBef>
              <a:spcAft>
                <a:spcPts val="0"/>
              </a:spcAft>
              <a:defRPr sz="1200" smtClean="0">
                <a:latin typeface="+mn-lt"/>
              </a:defRPr>
            </a:lvl1pPr>
          </a:lstStyle>
          <a:p>
            <a:pPr>
              <a:defRPr/>
            </a:pPr>
            <a:fld id="{FADA6DEF-6D22-4AF2-AF83-C1F97229BB21}"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a:extLst>
              <a:ext uri="{FF2B5EF4-FFF2-40B4-BE49-F238E27FC236}">
                <a16:creationId xmlns:a16="http://schemas.microsoft.com/office/drawing/2014/main" id="{A53D349A-388D-48BE-AFBC-2EC9DC2F6B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Notes Placeholder 2">
            <a:extLst>
              <a:ext uri="{FF2B5EF4-FFF2-40B4-BE49-F238E27FC236}">
                <a16:creationId xmlns:a16="http://schemas.microsoft.com/office/drawing/2014/main" id="{818DB4F4-C580-4966-9A76-E5F8FB1F95B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9460" name="Slide Number Placeholder 3">
            <a:extLst>
              <a:ext uri="{FF2B5EF4-FFF2-40B4-BE49-F238E27FC236}">
                <a16:creationId xmlns:a16="http://schemas.microsoft.com/office/drawing/2014/main" id="{D8E0151E-3046-4954-855E-3B5ADABB732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B4DD46D-2993-47BA-9C49-53E1929D1474}" type="slidenum">
              <a:rPr lang="en-US" altLang="en-US">
                <a:latin typeface="Arial" panose="020B0604020202020204" pitchFamily="34" charset="0"/>
              </a:rPr>
              <a:pPr fontAlgn="base">
                <a:spcBef>
                  <a:spcPct val="0"/>
                </a:spcBef>
                <a:spcAft>
                  <a:spcPct val="0"/>
                </a:spcAft>
              </a:pPr>
              <a:t>2</a:t>
            </a:fld>
            <a:endParaRPr lang="en-US" altLang="en-US">
              <a:latin typeface="Arial" panose="020B0604020202020204" pitchFamily="34"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Slide Image Placeholder 1">
            <a:extLst>
              <a:ext uri="{FF2B5EF4-FFF2-40B4-BE49-F238E27FC236}">
                <a16:creationId xmlns:a16="http://schemas.microsoft.com/office/drawing/2014/main" id="{F85A2D08-F166-429F-AFD5-338163DA29E2}"/>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8131" name="Notes Placeholder 2">
            <a:extLst>
              <a:ext uri="{FF2B5EF4-FFF2-40B4-BE49-F238E27FC236}">
                <a16:creationId xmlns:a16="http://schemas.microsoft.com/office/drawing/2014/main" id="{FFF1327A-AD7A-4111-8522-9D621A4F977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8132" name="Slide Number Placeholder 3">
            <a:extLst>
              <a:ext uri="{FF2B5EF4-FFF2-40B4-BE49-F238E27FC236}">
                <a16:creationId xmlns:a16="http://schemas.microsoft.com/office/drawing/2014/main" id="{983D81F0-0E3F-497C-9C02-810B52EEF1C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E7B77A-5D30-4F07-A035-1B1382C81570}" type="slidenum">
              <a:rPr lang="en-US" altLang="en-US">
                <a:latin typeface="Arial" panose="020B0604020202020204" pitchFamily="34" charset="0"/>
              </a:rPr>
              <a:pPr fontAlgn="base">
                <a:spcBef>
                  <a:spcPct val="0"/>
                </a:spcBef>
                <a:spcAft>
                  <a:spcPct val="0"/>
                </a:spcAft>
              </a:pPr>
              <a:t>11</a:t>
            </a:fld>
            <a:endParaRPr lang="en-US" altLang="en-US">
              <a:latin typeface="Arial" panose="020B0604020202020204" pitchFamily="34"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Slide Image Placeholder 1">
            <a:extLst>
              <a:ext uri="{FF2B5EF4-FFF2-40B4-BE49-F238E27FC236}">
                <a16:creationId xmlns:a16="http://schemas.microsoft.com/office/drawing/2014/main" id="{51DAF6CF-19D3-4E29-AD99-B7A76AF4ADC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0179" name="Notes Placeholder 2">
            <a:extLst>
              <a:ext uri="{FF2B5EF4-FFF2-40B4-BE49-F238E27FC236}">
                <a16:creationId xmlns:a16="http://schemas.microsoft.com/office/drawing/2014/main" id="{1E3D6B11-3A6A-4C03-8B7C-67508B30049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0180" name="Slide Number Placeholder 3">
            <a:extLst>
              <a:ext uri="{FF2B5EF4-FFF2-40B4-BE49-F238E27FC236}">
                <a16:creationId xmlns:a16="http://schemas.microsoft.com/office/drawing/2014/main" id="{3CC5FB27-8DA4-4085-A1E7-3023163B973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86FAE5B-B35E-4CF2-BAF7-5513FEA2EA06}" type="slidenum">
              <a:rPr lang="en-US" altLang="en-US">
                <a:latin typeface="Arial" panose="020B0604020202020204" pitchFamily="34" charset="0"/>
              </a:rPr>
              <a:pPr fontAlgn="base">
                <a:spcBef>
                  <a:spcPct val="0"/>
                </a:spcBef>
                <a:spcAft>
                  <a:spcPct val="0"/>
                </a:spcAft>
              </a:pPr>
              <a:t>12</a:t>
            </a:fld>
            <a:endParaRPr lang="en-US" altLang="en-US">
              <a:latin typeface="Arial" panose="020B0604020202020204" pitchFamily="34" charset="0"/>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Slide Image Placeholder 1">
            <a:extLst>
              <a:ext uri="{FF2B5EF4-FFF2-40B4-BE49-F238E27FC236}">
                <a16:creationId xmlns:a16="http://schemas.microsoft.com/office/drawing/2014/main" id="{EF17EFD4-2A95-4800-A94E-D25448B6E7D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4275" name="Notes Placeholder 2">
            <a:extLst>
              <a:ext uri="{FF2B5EF4-FFF2-40B4-BE49-F238E27FC236}">
                <a16:creationId xmlns:a16="http://schemas.microsoft.com/office/drawing/2014/main" id="{D3FF5641-AFD1-47E5-A48E-08282F3CC83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4276" name="Slide Number Placeholder 3">
            <a:extLst>
              <a:ext uri="{FF2B5EF4-FFF2-40B4-BE49-F238E27FC236}">
                <a16:creationId xmlns:a16="http://schemas.microsoft.com/office/drawing/2014/main" id="{E5D4AA66-4693-4FC7-B184-9EF649897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B3CC13A-CC87-4084-8001-3CE1A96A29C1}" type="slidenum">
              <a:rPr lang="en-US" altLang="en-US">
                <a:latin typeface="Arial" panose="020B0604020202020204" pitchFamily="34" charset="0"/>
              </a:rPr>
              <a:pPr fontAlgn="base">
                <a:spcBef>
                  <a:spcPct val="0"/>
                </a:spcBef>
                <a:spcAft>
                  <a:spcPct val="0"/>
                </a:spcAft>
              </a:pPr>
              <a:t>13</a:t>
            </a:fld>
            <a:endParaRPr lang="en-US" altLang="en-US">
              <a:latin typeface="Arial" panose="020B0604020202020204" pitchFamily="34" charset="0"/>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a:extLst>
              <a:ext uri="{FF2B5EF4-FFF2-40B4-BE49-F238E27FC236}">
                <a16:creationId xmlns:a16="http://schemas.microsoft.com/office/drawing/2014/main" id="{2023226A-1B1A-4249-A386-9587553C38A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58371" name="Notes Placeholder 2">
            <a:extLst>
              <a:ext uri="{FF2B5EF4-FFF2-40B4-BE49-F238E27FC236}">
                <a16:creationId xmlns:a16="http://schemas.microsoft.com/office/drawing/2014/main" id="{19736688-C45E-4313-9102-D18C5B3EF9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58372" name="Slide Number Placeholder 3">
            <a:extLst>
              <a:ext uri="{FF2B5EF4-FFF2-40B4-BE49-F238E27FC236}">
                <a16:creationId xmlns:a16="http://schemas.microsoft.com/office/drawing/2014/main" id="{622DA547-9186-46B2-80F8-3031A3A4D46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1CCB4F4-CFA0-4114-91A1-E417F399195E}" type="slidenum">
              <a:rPr lang="en-US" altLang="en-US">
                <a:latin typeface="Arial" panose="020B0604020202020204" pitchFamily="34" charset="0"/>
              </a:rPr>
              <a:pPr fontAlgn="base">
                <a:spcBef>
                  <a:spcPct val="0"/>
                </a:spcBef>
                <a:spcAft>
                  <a:spcPct val="0"/>
                </a:spcAft>
              </a:pPr>
              <a:t>14</a:t>
            </a:fld>
            <a:endParaRPr lang="en-US" altLang="en-US">
              <a:latin typeface="Arial" panose="020B0604020202020204" pitchFamily="34" charset="0"/>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a:extLst>
              <a:ext uri="{FF2B5EF4-FFF2-40B4-BE49-F238E27FC236}">
                <a16:creationId xmlns:a16="http://schemas.microsoft.com/office/drawing/2014/main" id="{EB628127-CC80-4780-A578-951CD583924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0419" name="Notes Placeholder 2">
            <a:extLst>
              <a:ext uri="{FF2B5EF4-FFF2-40B4-BE49-F238E27FC236}">
                <a16:creationId xmlns:a16="http://schemas.microsoft.com/office/drawing/2014/main" id="{876EB701-2013-47FE-B961-894B3144E5A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0420" name="Slide Number Placeholder 3">
            <a:extLst>
              <a:ext uri="{FF2B5EF4-FFF2-40B4-BE49-F238E27FC236}">
                <a16:creationId xmlns:a16="http://schemas.microsoft.com/office/drawing/2014/main" id="{06E798DC-0E3D-459E-8043-4657843E5AF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31657F6-AC5A-4CB7-AB13-3F1F6E283C9A}" type="slidenum">
              <a:rPr lang="en-US" altLang="en-US">
                <a:latin typeface="Arial" panose="020B0604020202020204" pitchFamily="34" charset="0"/>
              </a:rPr>
              <a:pPr fontAlgn="base">
                <a:spcBef>
                  <a:spcPct val="0"/>
                </a:spcBef>
                <a:spcAft>
                  <a:spcPct val="0"/>
                </a:spcAft>
              </a:pPr>
              <a:t>15</a:t>
            </a:fld>
            <a:endParaRPr lang="en-US" altLang="en-US">
              <a:latin typeface="Arial" panose="020B0604020202020204" pitchFamily="34" charset="0"/>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a:extLst>
              <a:ext uri="{FF2B5EF4-FFF2-40B4-BE49-F238E27FC236}">
                <a16:creationId xmlns:a16="http://schemas.microsoft.com/office/drawing/2014/main" id="{0BC689B5-05D1-4F04-B953-2A660D7DE8B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2467" name="Notes Placeholder 2">
            <a:extLst>
              <a:ext uri="{FF2B5EF4-FFF2-40B4-BE49-F238E27FC236}">
                <a16:creationId xmlns:a16="http://schemas.microsoft.com/office/drawing/2014/main" id="{9742A908-2A1F-441B-8439-39F4FB4EC0C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2468" name="Slide Number Placeholder 3">
            <a:extLst>
              <a:ext uri="{FF2B5EF4-FFF2-40B4-BE49-F238E27FC236}">
                <a16:creationId xmlns:a16="http://schemas.microsoft.com/office/drawing/2014/main" id="{FCA632A6-ABD5-4F7D-B3DF-3A0D8CB7ADC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75ACED-258A-470B-A77A-5D292AA63B41}" type="slidenum">
              <a:rPr lang="en-US" altLang="en-US">
                <a:latin typeface="Arial" panose="020B0604020202020204" pitchFamily="34" charset="0"/>
              </a:rPr>
              <a:pPr fontAlgn="base">
                <a:spcBef>
                  <a:spcPct val="0"/>
                </a:spcBef>
                <a:spcAft>
                  <a:spcPct val="0"/>
                </a:spcAft>
              </a:pPr>
              <a:t>16</a:t>
            </a:fld>
            <a:endParaRPr lang="en-US" altLang="en-US">
              <a:latin typeface="Arial" panose="020B0604020202020204" pitchFamily="34" charset="0"/>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a:extLst>
              <a:ext uri="{FF2B5EF4-FFF2-40B4-BE49-F238E27FC236}">
                <a16:creationId xmlns:a16="http://schemas.microsoft.com/office/drawing/2014/main" id="{0F347333-397B-4023-92E9-67A543E8B51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6563" name="Notes Placeholder 2">
            <a:extLst>
              <a:ext uri="{FF2B5EF4-FFF2-40B4-BE49-F238E27FC236}">
                <a16:creationId xmlns:a16="http://schemas.microsoft.com/office/drawing/2014/main" id="{6EEA26EA-15C1-4275-965F-E7F00F4CB66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6564" name="Slide Number Placeholder 3">
            <a:extLst>
              <a:ext uri="{FF2B5EF4-FFF2-40B4-BE49-F238E27FC236}">
                <a16:creationId xmlns:a16="http://schemas.microsoft.com/office/drawing/2014/main" id="{5E169977-A4E8-45F1-9436-7644A0B2A5D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859F40-257F-4262-A035-32AEA7C944EE}" type="slidenum">
              <a:rPr lang="en-US" altLang="en-US">
                <a:latin typeface="Arial" panose="020B0604020202020204" pitchFamily="34" charset="0"/>
              </a:rPr>
              <a:pPr fontAlgn="base">
                <a:spcBef>
                  <a:spcPct val="0"/>
                </a:spcBef>
                <a:spcAft>
                  <a:spcPct val="0"/>
                </a:spcAft>
              </a:pPr>
              <a:t>17</a:t>
            </a:fld>
            <a:endParaRPr lang="en-US" altLang="en-US">
              <a:latin typeface="Arial" panose="020B0604020202020204" pitchFamily="34" charset="0"/>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a:extLst>
              <a:ext uri="{FF2B5EF4-FFF2-40B4-BE49-F238E27FC236}">
                <a16:creationId xmlns:a16="http://schemas.microsoft.com/office/drawing/2014/main" id="{9590AF8D-BD89-4ACD-A5E5-87067FC9059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a:extLst>
              <a:ext uri="{FF2B5EF4-FFF2-40B4-BE49-F238E27FC236}">
                <a16:creationId xmlns:a16="http://schemas.microsoft.com/office/drawing/2014/main" id="{EC5C2A13-9DFB-48F0-9736-30027871B6C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68612" name="Slide Number Placeholder 3">
            <a:extLst>
              <a:ext uri="{FF2B5EF4-FFF2-40B4-BE49-F238E27FC236}">
                <a16:creationId xmlns:a16="http://schemas.microsoft.com/office/drawing/2014/main" id="{52656457-E2D6-48FF-95C5-A744642E437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AEEF47B-C7A9-4823-B59B-CCA43BD84A0D}" type="slidenum">
              <a:rPr lang="en-US" altLang="en-US">
                <a:latin typeface="Arial" panose="020B0604020202020204" pitchFamily="34" charset="0"/>
              </a:rPr>
              <a:pPr fontAlgn="base">
                <a:spcBef>
                  <a:spcPct val="0"/>
                </a:spcBef>
                <a:spcAft>
                  <a:spcPct val="0"/>
                </a:spcAft>
              </a:pPr>
              <a:t>18</a:t>
            </a:fld>
            <a:endParaRPr lang="en-US" altLang="en-US">
              <a:latin typeface="Arial" panose="020B0604020202020204" pitchFamily="34" charset="0"/>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a:extLst>
              <a:ext uri="{FF2B5EF4-FFF2-40B4-BE49-F238E27FC236}">
                <a16:creationId xmlns:a16="http://schemas.microsoft.com/office/drawing/2014/main" id="{F2FDB7AB-81A6-4719-96DD-C3B438920610}"/>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a:extLst>
              <a:ext uri="{FF2B5EF4-FFF2-40B4-BE49-F238E27FC236}">
                <a16:creationId xmlns:a16="http://schemas.microsoft.com/office/drawing/2014/main" id="{0FE3A357-21B1-4051-B557-6F1DA9246A5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0660" name="Slide Number Placeholder 3">
            <a:extLst>
              <a:ext uri="{FF2B5EF4-FFF2-40B4-BE49-F238E27FC236}">
                <a16:creationId xmlns:a16="http://schemas.microsoft.com/office/drawing/2014/main" id="{56C8693D-B2AD-49E6-926C-1EDC6D33FF2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2EAA5CD-D059-45DB-B972-1D8898E98094}" type="slidenum">
              <a:rPr lang="en-US" altLang="en-US">
                <a:latin typeface="Arial" panose="020B0604020202020204" pitchFamily="34" charset="0"/>
              </a:rPr>
              <a:pPr fontAlgn="base">
                <a:spcBef>
                  <a:spcPct val="0"/>
                </a:spcBef>
                <a:spcAft>
                  <a:spcPct val="0"/>
                </a:spcAft>
              </a:pPr>
              <a:t>19</a:t>
            </a:fld>
            <a:endParaRPr lang="en-US" altLang="en-US">
              <a:latin typeface="Arial" panose="020B0604020202020204" pitchFamily="34" charset="0"/>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a:extLst>
              <a:ext uri="{FF2B5EF4-FFF2-40B4-BE49-F238E27FC236}">
                <a16:creationId xmlns:a16="http://schemas.microsoft.com/office/drawing/2014/main" id="{0EE34D56-6784-4175-813C-BEF39A2E5953}"/>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a:extLst>
              <a:ext uri="{FF2B5EF4-FFF2-40B4-BE49-F238E27FC236}">
                <a16:creationId xmlns:a16="http://schemas.microsoft.com/office/drawing/2014/main" id="{19881048-7965-459D-A80D-251A602D70B6}"/>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4756" name="Slide Number Placeholder 3">
            <a:extLst>
              <a:ext uri="{FF2B5EF4-FFF2-40B4-BE49-F238E27FC236}">
                <a16:creationId xmlns:a16="http://schemas.microsoft.com/office/drawing/2014/main" id="{866F608D-5CEF-4E17-98E2-479509C6164C}"/>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FA9ECF8-4FBC-4BCA-B985-57559011AF28}" type="slidenum">
              <a:rPr lang="en-US" altLang="en-US">
                <a:latin typeface="Arial" panose="020B0604020202020204" pitchFamily="34" charset="0"/>
              </a:rPr>
              <a:pPr fontAlgn="base">
                <a:spcBef>
                  <a:spcPct val="0"/>
                </a:spcBef>
                <a:spcAft>
                  <a:spcPct val="0"/>
                </a:spcAft>
              </a:pPr>
              <a:t>20</a:t>
            </a:fld>
            <a:endParaRPr lang="en-US" altLang="en-US">
              <a:latin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a:extLst>
              <a:ext uri="{FF2B5EF4-FFF2-40B4-BE49-F238E27FC236}">
                <a16:creationId xmlns:a16="http://schemas.microsoft.com/office/drawing/2014/main" id="{061286A2-9088-4DB1-A4BB-6C3376D17A48}"/>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3555" name="Notes Placeholder 2">
            <a:extLst>
              <a:ext uri="{FF2B5EF4-FFF2-40B4-BE49-F238E27FC236}">
                <a16:creationId xmlns:a16="http://schemas.microsoft.com/office/drawing/2014/main" id="{1195156C-7881-4A56-A486-1E13BA8FD1A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3556" name="Slide Number Placeholder 3">
            <a:extLst>
              <a:ext uri="{FF2B5EF4-FFF2-40B4-BE49-F238E27FC236}">
                <a16:creationId xmlns:a16="http://schemas.microsoft.com/office/drawing/2014/main" id="{4CBC02F5-3DE2-402A-8C49-5C751F4B53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3C75AA9-94BC-43D6-8C69-986B3F92A971}" type="slidenum">
              <a:rPr lang="en-US" altLang="en-US">
                <a:latin typeface="Arial" panose="020B0604020202020204" pitchFamily="34" charset="0"/>
              </a:rPr>
              <a:pPr fontAlgn="base">
                <a:spcBef>
                  <a:spcPct val="0"/>
                </a:spcBef>
                <a:spcAft>
                  <a:spcPct val="0"/>
                </a:spcAft>
              </a:pPr>
              <a:t>3</a:t>
            </a:fld>
            <a:endParaRPr lang="en-US" altLang="en-US">
              <a:latin typeface="Arial" panose="020B0604020202020204" pitchFamily="34" charset="0"/>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Slide Image Placeholder 1">
            <a:extLst>
              <a:ext uri="{FF2B5EF4-FFF2-40B4-BE49-F238E27FC236}">
                <a16:creationId xmlns:a16="http://schemas.microsoft.com/office/drawing/2014/main" id="{764ACA1C-520F-4931-B5B8-9E980B56CDC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8851" name="Notes Placeholder 2">
            <a:extLst>
              <a:ext uri="{FF2B5EF4-FFF2-40B4-BE49-F238E27FC236}">
                <a16:creationId xmlns:a16="http://schemas.microsoft.com/office/drawing/2014/main" id="{0F4A3F97-C229-4A60-9251-0474E3F0BED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78852" name="Slide Number Placeholder 3">
            <a:extLst>
              <a:ext uri="{FF2B5EF4-FFF2-40B4-BE49-F238E27FC236}">
                <a16:creationId xmlns:a16="http://schemas.microsoft.com/office/drawing/2014/main" id="{20B40C99-3025-4E65-8FC6-277C05F546C6}"/>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27102B0-FFD2-478F-808C-4BE2E2805931}" type="slidenum">
              <a:rPr lang="en-US" altLang="en-US">
                <a:latin typeface="Arial" panose="020B0604020202020204" pitchFamily="34" charset="0"/>
              </a:rPr>
              <a:pPr fontAlgn="base">
                <a:spcBef>
                  <a:spcPct val="0"/>
                </a:spcBef>
                <a:spcAft>
                  <a:spcPct val="0"/>
                </a:spcAft>
              </a:pPr>
              <a:t>21</a:t>
            </a:fld>
            <a:endParaRPr lang="en-US" altLang="en-US">
              <a:latin typeface="Arial" panose="020B0604020202020204" pitchFamily="34" charset="0"/>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a:extLst>
              <a:ext uri="{FF2B5EF4-FFF2-40B4-BE49-F238E27FC236}">
                <a16:creationId xmlns:a16="http://schemas.microsoft.com/office/drawing/2014/main" id="{1168ADFB-A1B4-4BF6-B4FF-50D47DD7B337}"/>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a:extLst>
              <a:ext uri="{FF2B5EF4-FFF2-40B4-BE49-F238E27FC236}">
                <a16:creationId xmlns:a16="http://schemas.microsoft.com/office/drawing/2014/main" id="{FAF5718A-B1B5-4793-97E3-00B82676FD7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0900" name="Slide Number Placeholder 3">
            <a:extLst>
              <a:ext uri="{FF2B5EF4-FFF2-40B4-BE49-F238E27FC236}">
                <a16:creationId xmlns:a16="http://schemas.microsoft.com/office/drawing/2014/main" id="{8364D85F-87C3-4D79-BA6C-7BE33A571E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AEDE6945-EBE3-42A3-912D-731C38E359CB}" type="slidenum">
              <a:rPr lang="en-US" altLang="en-US">
                <a:latin typeface="Arial" panose="020B0604020202020204" pitchFamily="34" charset="0"/>
              </a:rPr>
              <a:pPr fontAlgn="base">
                <a:spcBef>
                  <a:spcPct val="0"/>
                </a:spcBef>
                <a:spcAft>
                  <a:spcPct val="0"/>
                </a:spcAft>
              </a:pPr>
              <a:t>22</a:t>
            </a:fld>
            <a:endParaRPr lang="en-US" altLang="en-US">
              <a:latin typeface="Arial" panose="020B0604020202020204" pitchFamily="34" charset="0"/>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Slide Image Placeholder 1">
            <a:extLst>
              <a:ext uri="{FF2B5EF4-FFF2-40B4-BE49-F238E27FC236}">
                <a16:creationId xmlns:a16="http://schemas.microsoft.com/office/drawing/2014/main" id="{4C029BB1-DC40-4B7B-B0CE-39D7A64B0CB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4995" name="Notes Placeholder 2">
            <a:extLst>
              <a:ext uri="{FF2B5EF4-FFF2-40B4-BE49-F238E27FC236}">
                <a16:creationId xmlns:a16="http://schemas.microsoft.com/office/drawing/2014/main" id="{9B4E648F-324F-453C-B3C5-8025D8DB1E32}"/>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4996" name="Slide Number Placeholder 3">
            <a:extLst>
              <a:ext uri="{FF2B5EF4-FFF2-40B4-BE49-F238E27FC236}">
                <a16:creationId xmlns:a16="http://schemas.microsoft.com/office/drawing/2014/main" id="{C00CF94A-C0FD-4FAD-AAEE-E5CFC145F9A8}"/>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2091DC04-AA63-4E19-AF6E-EA3A200C14C7}" type="slidenum">
              <a:rPr lang="en-US" altLang="en-US">
                <a:latin typeface="Arial" panose="020B0604020202020204" pitchFamily="34" charset="0"/>
              </a:rPr>
              <a:pPr fontAlgn="base">
                <a:spcBef>
                  <a:spcPct val="0"/>
                </a:spcBef>
                <a:spcAft>
                  <a:spcPct val="0"/>
                </a:spcAft>
              </a:pPr>
              <a:t>23</a:t>
            </a:fld>
            <a:endParaRPr lang="en-US" altLang="en-US">
              <a:latin typeface="Arial" panose="020B0604020202020204" pitchFamily="34"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Slide Image Placeholder 1">
            <a:extLst>
              <a:ext uri="{FF2B5EF4-FFF2-40B4-BE49-F238E27FC236}">
                <a16:creationId xmlns:a16="http://schemas.microsoft.com/office/drawing/2014/main" id="{90D58E35-A7A1-4B6C-8B3C-593F56EF6FB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9091" name="Notes Placeholder 2">
            <a:extLst>
              <a:ext uri="{FF2B5EF4-FFF2-40B4-BE49-F238E27FC236}">
                <a16:creationId xmlns:a16="http://schemas.microsoft.com/office/drawing/2014/main" id="{02EF8029-D19D-49FE-BED1-4F7F5CA681F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89092" name="Slide Number Placeholder 3">
            <a:extLst>
              <a:ext uri="{FF2B5EF4-FFF2-40B4-BE49-F238E27FC236}">
                <a16:creationId xmlns:a16="http://schemas.microsoft.com/office/drawing/2014/main" id="{B7BB60E7-7227-4E81-8DFE-4D4F2B324EC1}"/>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8B5BB338-B1BB-4D11-A3BC-A23E411913D0}" type="slidenum">
              <a:rPr lang="en-US" altLang="en-US">
                <a:latin typeface="Arial" panose="020B0604020202020204" pitchFamily="34" charset="0"/>
              </a:rPr>
              <a:pPr fontAlgn="base">
                <a:spcBef>
                  <a:spcPct val="0"/>
                </a:spcBef>
                <a:spcAft>
                  <a:spcPct val="0"/>
                </a:spcAft>
              </a:pPr>
              <a:t>24</a:t>
            </a:fld>
            <a:endParaRPr lang="en-US" altLang="en-US">
              <a:latin typeface="Arial" panose="020B0604020202020204"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Slide Image Placeholder 1">
            <a:extLst>
              <a:ext uri="{FF2B5EF4-FFF2-40B4-BE49-F238E27FC236}">
                <a16:creationId xmlns:a16="http://schemas.microsoft.com/office/drawing/2014/main" id="{CA55A616-0D9C-4426-B75B-CD4CB9D9B85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1139" name="Notes Placeholder 2">
            <a:extLst>
              <a:ext uri="{FF2B5EF4-FFF2-40B4-BE49-F238E27FC236}">
                <a16:creationId xmlns:a16="http://schemas.microsoft.com/office/drawing/2014/main" id="{3FECCA7C-8ED2-4076-B8A2-DA1C78E5208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1140" name="Slide Number Placeholder 3">
            <a:extLst>
              <a:ext uri="{FF2B5EF4-FFF2-40B4-BE49-F238E27FC236}">
                <a16:creationId xmlns:a16="http://schemas.microsoft.com/office/drawing/2014/main" id="{0732E002-6743-400E-9832-E946DCB500D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3084C74-1C59-4A51-A37F-42D85B2B4613}" type="slidenum">
              <a:rPr lang="en-US" altLang="en-US">
                <a:latin typeface="Arial" panose="020B0604020202020204" pitchFamily="34" charset="0"/>
              </a:rPr>
              <a:pPr fontAlgn="base">
                <a:spcBef>
                  <a:spcPct val="0"/>
                </a:spcBef>
                <a:spcAft>
                  <a:spcPct val="0"/>
                </a:spcAft>
              </a:pPr>
              <a:t>25</a:t>
            </a:fld>
            <a:endParaRPr lang="en-US" altLang="en-US">
              <a:latin typeface="Arial" panose="020B0604020202020204" pitchFamily="34" charset="0"/>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Slide Image Placeholder 1">
            <a:extLst>
              <a:ext uri="{FF2B5EF4-FFF2-40B4-BE49-F238E27FC236}">
                <a16:creationId xmlns:a16="http://schemas.microsoft.com/office/drawing/2014/main" id="{ED80A1A8-635C-47F4-8369-2803462C588C}"/>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3187" name="Notes Placeholder 2">
            <a:extLst>
              <a:ext uri="{FF2B5EF4-FFF2-40B4-BE49-F238E27FC236}">
                <a16:creationId xmlns:a16="http://schemas.microsoft.com/office/drawing/2014/main" id="{1E0677A7-D57F-4419-BD21-1FACBD6F744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3188" name="Slide Number Placeholder 3">
            <a:extLst>
              <a:ext uri="{FF2B5EF4-FFF2-40B4-BE49-F238E27FC236}">
                <a16:creationId xmlns:a16="http://schemas.microsoft.com/office/drawing/2014/main" id="{46ADDAC7-D1A5-4DEE-A52F-99D8BF2D927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085D5C1-0DC6-415E-BC46-38C82DC1E0B1}" type="slidenum">
              <a:rPr lang="en-US" altLang="en-US">
                <a:latin typeface="Arial" panose="020B0604020202020204" pitchFamily="34" charset="0"/>
              </a:rPr>
              <a:pPr fontAlgn="base">
                <a:spcBef>
                  <a:spcPct val="0"/>
                </a:spcBef>
                <a:spcAft>
                  <a:spcPct val="0"/>
                </a:spcAft>
              </a:pPr>
              <a:t>26</a:t>
            </a:fld>
            <a:endParaRPr lang="en-US" altLang="en-US">
              <a:latin typeface="Arial" panose="020B0604020202020204" pitchFamily="34"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Slide Image Placeholder 1">
            <a:extLst>
              <a:ext uri="{FF2B5EF4-FFF2-40B4-BE49-F238E27FC236}">
                <a16:creationId xmlns:a16="http://schemas.microsoft.com/office/drawing/2014/main" id="{A308EB82-8E4D-4711-98BC-7E4C7771D9E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7283" name="Notes Placeholder 2">
            <a:extLst>
              <a:ext uri="{FF2B5EF4-FFF2-40B4-BE49-F238E27FC236}">
                <a16:creationId xmlns:a16="http://schemas.microsoft.com/office/drawing/2014/main" id="{0CCE58EC-62FB-42F0-B28D-ABA5692AA95D}"/>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7284" name="Slide Number Placeholder 3">
            <a:extLst>
              <a:ext uri="{FF2B5EF4-FFF2-40B4-BE49-F238E27FC236}">
                <a16:creationId xmlns:a16="http://schemas.microsoft.com/office/drawing/2014/main" id="{7643795F-C96A-4337-B987-96D7DBD91923}"/>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149E88B8-FD3F-430B-B1A7-DF187E7637A9}" type="slidenum">
              <a:rPr lang="en-US" altLang="en-US">
                <a:latin typeface="Arial" panose="020B0604020202020204" pitchFamily="34" charset="0"/>
              </a:rPr>
              <a:pPr fontAlgn="base">
                <a:spcBef>
                  <a:spcPct val="0"/>
                </a:spcBef>
                <a:spcAft>
                  <a:spcPct val="0"/>
                </a:spcAft>
              </a:pPr>
              <a:t>27</a:t>
            </a:fld>
            <a:endParaRPr lang="en-US" altLang="en-US">
              <a:latin typeface="Arial" panose="020B0604020202020204" pitchFamily="34"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Slide Image Placeholder 1">
            <a:extLst>
              <a:ext uri="{FF2B5EF4-FFF2-40B4-BE49-F238E27FC236}">
                <a16:creationId xmlns:a16="http://schemas.microsoft.com/office/drawing/2014/main" id="{89B8854B-79B4-430A-BEFC-AC6A3A615DA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9331" name="Notes Placeholder 2">
            <a:extLst>
              <a:ext uri="{FF2B5EF4-FFF2-40B4-BE49-F238E27FC236}">
                <a16:creationId xmlns:a16="http://schemas.microsoft.com/office/drawing/2014/main" id="{D0F2BAC6-7552-42CC-9CE1-03A92AB1EFF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99332" name="Slide Number Placeholder 3">
            <a:extLst>
              <a:ext uri="{FF2B5EF4-FFF2-40B4-BE49-F238E27FC236}">
                <a16:creationId xmlns:a16="http://schemas.microsoft.com/office/drawing/2014/main" id="{AECD7EFC-BAAA-4BF4-A124-1E739939303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29B773A-C5B8-4F49-A0DB-A020C0DDC7B4}" type="slidenum">
              <a:rPr lang="en-US" altLang="en-US">
                <a:latin typeface="Arial" panose="020B0604020202020204" pitchFamily="34" charset="0"/>
              </a:rPr>
              <a:pPr fontAlgn="base">
                <a:spcBef>
                  <a:spcPct val="0"/>
                </a:spcBef>
                <a:spcAft>
                  <a:spcPct val="0"/>
                </a:spcAft>
              </a:pPr>
              <a:t>28</a:t>
            </a:fld>
            <a:endParaRPr lang="en-US" altLang="en-US">
              <a:latin typeface="Arial" panose="020B0604020202020204" pitchFamily="34"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Slide Image Placeholder 1">
            <a:extLst>
              <a:ext uri="{FF2B5EF4-FFF2-40B4-BE49-F238E27FC236}">
                <a16:creationId xmlns:a16="http://schemas.microsoft.com/office/drawing/2014/main" id="{02E72858-F31A-4C3F-80BE-C901F7BE16D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1379" name="Notes Placeholder 2">
            <a:extLst>
              <a:ext uri="{FF2B5EF4-FFF2-40B4-BE49-F238E27FC236}">
                <a16:creationId xmlns:a16="http://schemas.microsoft.com/office/drawing/2014/main" id="{C33507D0-1341-4C5A-B3D0-3DA0CD5690D1}"/>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1380" name="Slide Number Placeholder 3">
            <a:extLst>
              <a:ext uri="{FF2B5EF4-FFF2-40B4-BE49-F238E27FC236}">
                <a16:creationId xmlns:a16="http://schemas.microsoft.com/office/drawing/2014/main" id="{E76B1C6D-2879-4C1C-92AD-E3DB42C0C95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ADF6D83-56DA-49E7-BB2B-CAE899BB618D}" type="slidenum">
              <a:rPr lang="en-US" altLang="en-US">
                <a:latin typeface="Arial" panose="020B0604020202020204" pitchFamily="34" charset="0"/>
              </a:rPr>
              <a:pPr fontAlgn="base">
                <a:spcBef>
                  <a:spcPct val="0"/>
                </a:spcBef>
                <a:spcAft>
                  <a:spcPct val="0"/>
                </a:spcAft>
              </a:pPr>
              <a:t>29</a:t>
            </a:fld>
            <a:endParaRPr lang="en-US" altLang="en-US">
              <a:latin typeface="Arial" panose="020B0604020202020204" pitchFamily="34"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Slide Image Placeholder 1">
            <a:extLst>
              <a:ext uri="{FF2B5EF4-FFF2-40B4-BE49-F238E27FC236}">
                <a16:creationId xmlns:a16="http://schemas.microsoft.com/office/drawing/2014/main" id="{5412AEA7-0E95-4ABC-B4E0-F9F2FE8AE11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3427" name="Notes Placeholder 2">
            <a:extLst>
              <a:ext uri="{FF2B5EF4-FFF2-40B4-BE49-F238E27FC236}">
                <a16:creationId xmlns:a16="http://schemas.microsoft.com/office/drawing/2014/main" id="{27281607-EEEF-4744-B28D-62A8137222C3}"/>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3428" name="Slide Number Placeholder 3">
            <a:extLst>
              <a:ext uri="{FF2B5EF4-FFF2-40B4-BE49-F238E27FC236}">
                <a16:creationId xmlns:a16="http://schemas.microsoft.com/office/drawing/2014/main" id="{20F235D1-FA3F-43F2-AE00-90925069B1E9}"/>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43818CF9-A1E5-405E-9517-57BCE84159E1}" type="slidenum">
              <a:rPr lang="en-US" altLang="en-US">
                <a:latin typeface="Arial" panose="020B0604020202020204" pitchFamily="34" charset="0"/>
              </a:rPr>
              <a:pPr fontAlgn="base">
                <a:spcBef>
                  <a:spcPct val="0"/>
                </a:spcBef>
                <a:spcAft>
                  <a:spcPct val="0"/>
                </a:spcAft>
              </a:pPr>
              <a:t>30</a:t>
            </a:fld>
            <a:endParaRPr lang="en-US" altLang="en-US">
              <a:latin typeface="Arial" panose="020B0604020202020204"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a:extLst>
              <a:ext uri="{FF2B5EF4-FFF2-40B4-BE49-F238E27FC236}">
                <a16:creationId xmlns:a16="http://schemas.microsoft.com/office/drawing/2014/main" id="{923CFEC4-48B8-41DE-9EA6-6189E81308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5603" name="Notes Placeholder 2">
            <a:extLst>
              <a:ext uri="{FF2B5EF4-FFF2-40B4-BE49-F238E27FC236}">
                <a16:creationId xmlns:a16="http://schemas.microsoft.com/office/drawing/2014/main" id="{E0FB43EF-C337-460C-8EF1-4862E848B194}"/>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5604" name="Slide Number Placeholder 3">
            <a:extLst>
              <a:ext uri="{FF2B5EF4-FFF2-40B4-BE49-F238E27FC236}">
                <a16:creationId xmlns:a16="http://schemas.microsoft.com/office/drawing/2014/main" id="{81F857D4-E676-480D-9242-934982532F1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35EE6441-3F0C-4621-9238-D4653982E86E}" type="slidenum">
              <a:rPr lang="en-US" altLang="en-US">
                <a:latin typeface="Arial" panose="020B0604020202020204" pitchFamily="34" charset="0"/>
              </a:rPr>
              <a:pPr fontAlgn="base">
                <a:spcBef>
                  <a:spcPct val="0"/>
                </a:spcBef>
                <a:spcAft>
                  <a:spcPct val="0"/>
                </a:spcAft>
              </a:pPr>
              <a:t>4</a:t>
            </a:fld>
            <a:endParaRPr lang="en-US" altLang="en-US">
              <a:latin typeface="Arial" panose="020B0604020202020204" pitchFamily="34" charset="0"/>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Slide Image Placeholder 1">
            <a:extLst>
              <a:ext uri="{FF2B5EF4-FFF2-40B4-BE49-F238E27FC236}">
                <a16:creationId xmlns:a16="http://schemas.microsoft.com/office/drawing/2014/main" id="{4D43E743-85F3-4A12-A737-87CF3AC901E1}"/>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5475" name="Notes Placeholder 2">
            <a:extLst>
              <a:ext uri="{FF2B5EF4-FFF2-40B4-BE49-F238E27FC236}">
                <a16:creationId xmlns:a16="http://schemas.microsoft.com/office/drawing/2014/main" id="{0CFB5885-8070-4B14-825E-38DA26FB2345}"/>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5476" name="Slide Number Placeholder 3">
            <a:extLst>
              <a:ext uri="{FF2B5EF4-FFF2-40B4-BE49-F238E27FC236}">
                <a16:creationId xmlns:a16="http://schemas.microsoft.com/office/drawing/2014/main" id="{523A01EE-A5AB-473F-B223-F89214FB4605}"/>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587C057A-7032-4C6D-B09B-1F0D318BDF2E}" type="slidenum">
              <a:rPr lang="en-US" altLang="en-US">
                <a:latin typeface="Arial" panose="020B0604020202020204" pitchFamily="34" charset="0"/>
              </a:rPr>
              <a:pPr fontAlgn="base">
                <a:spcBef>
                  <a:spcPct val="0"/>
                </a:spcBef>
                <a:spcAft>
                  <a:spcPct val="0"/>
                </a:spcAft>
              </a:pPr>
              <a:t>31</a:t>
            </a:fld>
            <a:endParaRPr lang="en-US" altLang="en-US">
              <a:latin typeface="Arial" panose="020B0604020202020204" pitchFamily="34"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Slide Image Placeholder 1">
            <a:extLst>
              <a:ext uri="{FF2B5EF4-FFF2-40B4-BE49-F238E27FC236}">
                <a16:creationId xmlns:a16="http://schemas.microsoft.com/office/drawing/2014/main" id="{73494118-3B43-44B5-83CB-3CD06A4B5C16}"/>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7523" name="Notes Placeholder 2">
            <a:extLst>
              <a:ext uri="{FF2B5EF4-FFF2-40B4-BE49-F238E27FC236}">
                <a16:creationId xmlns:a16="http://schemas.microsoft.com/office/drawing/2014/main" id="{6272E6AC-0853-44F7-81AB-18AC4D958A7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7524" name="Slide Number Placeholder 3">
            <a:extLst>
              <a:ext uri="{FF2B5EF4-FFF2-40B4-BE49-F238E27FC236}">
                <a16:creationId xmlns:a16="http://schemas.microsoft.com/office/drawing/2014/main" id="{2F481AE9-50C7-4FD2-9E98-3BD39B76A65E}"/>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621A47F-472D-4F27-B679-65ACA2CA0D95}" type="slidenum">
              <a:rPr lang="en-US" altLang="en-US">
                <a:latin typeface="Arial" panose="020B0604020202020204" pitchFamily="34" charset="0"/>
              </a:rPr>
              <a:pPr fontAlgn="base">
                <a:spcBef>
                  <a:spcPct val="0"/>
                </a:spcBef>
                <a:spcAft>
                  <a:spcPct val="0"/>
                </a:spcAft>
              </a:pPr>
              <a:t>32</a:t>
            </a:fld>
            <a:endParaRPr lang="en-US" altLang="en-US">
              <a:latin typeface="Arial" panose="020B0604020202020204" pitchFamily="34"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Slide Image Placeholder 1">
            <a:extLst>
              <a:ext uri="{FF2B5EF4-FFF2-40B4-BE49-F238E27FC236}">
                <a16:creationId xmlns:a16="http://schemas.microsoft.com/office/drawing/2014/main" id="{D0352054-9BC8-4279-B1BD-5B8028BBF255}"/>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09571" name="Notes Placeholder 2">
            <a:extLst>
              <a:ext uri="{FF2B5EF4-FFF2-40B4-BE49-F238E27FC236}">
                <a16:creationId xmlns:a16="http://schemas.microsoft.com/office/drawing/2014/main" id="{21BF913A-9687-4889-B18A-39A887C1CEAE}"/>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109572" name="Slide Number Placeholder 3">
            <a:extLst>
              <a:ext uri="{FF2B5EF4-FFF2-40B4-BE49-F238E27FC236}">
                <a16:creationId xmlns:a16="http://schemas.microsoft.com/office/drawing/2014/main" id="{D74C717D-7F24-4342-9B3E-F07A385D1DE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7FDB3FCB-D597-4E8D-A0AC-1226E87183AB}" type="slidenum">
              <a:rPr lang="en-US" altLang="en-US">
                <a:latin typeface="Arial" panose="020B0604020202020204" pitchFamily="34" charset="0"/>
              </a:rPr>
              <a:pPr fontAlgn="base">
                <a:spcBef>
                  <a:spcPct val="0"/>
                </a:spcBef>
                <a:spcAft>
                  <a:spcPct val="0"/>
                </a:spcAft>
              </a:pPr>
              <a:t>33</a:t>
            </a:fld>
            <a:endParaRPr lang="en-US" altLang="en-US">
              <a:latin typeface="Arial" panose="020B0604020202020204" pitchFamily="34"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a:extLst>
              <a:ext uri="{FF2B5EF4-FFF2-40B4-BE49-F238E27FC236}">
                <a16:creationId xmlns:a16="http://schemas.microsoft.com/office/drawing/2014/main" id="{07867773-E080-4301-88B6-56726DC8DF2A}"/>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9699" name="Notes Placeholder 2">
            <a:extLst>
              <a:ext uri="{FF2B5EF4-FFF2-40B4-BE49-F238E27FC236}">
                <a16:creationId xmlns:a16="http://schemas.microsoft.com/office/drawing/2014/main" id="{9CCBFF00-720D-46AF-83DB-699683A535CB}"/>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29700" name="Slide Number Placeholder 3">
            <a:extLst>
              <a:ext uri="{FF2B5EF4-FFF2-40B4-BE49-F238E27FC236}">
                <a16:creationId xmlns:a16="http://schemas.microsoft.com/office/drawing/2014/main" id="{C1CE13AA-CBCA-4CC3-920C-6F06C3500F1A}"/>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B6812313-2452-446F-907A-3558E47AA94E}" type="slidenum">
              <a:rPr lang="en-US" altLang="en-US">
                <a:latin typeface="Arial" panose="020B0604020202020204" pitchFamily="34" charset="0"/>
              </a:rPr>
              <a:pPr fontAlgn="base">
                <a:spcBef>
                  <a:spcPct val="0"/>
                </a:spcBef>
                <a:spcAft>
                  <a:spcPct val="0"/>
                </a:spcAft>
              </a:pPr>
              <a:t>5</a:t>
            </a:fld>
            <a:endParaRPr lang="en-US" altLang="en-US">
              <a:latin typeface="Arial" panose="020B0604020202020204" pitchFamily="34"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Slide Image Placeholder 1">
            <a:extLst>
              <a:ext uri="{FF2B5EF4-FFF2-40B4-BE49-F238E27FC236}">
                <a16:creationId xmlns:a16="http://schemas.microsoft.com/office/drawing/2014/main" id="{C7F229EE-15C7-43E4-AAA7-8E7D0B9579E9}"/>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3795" name="Notes Placeholder 2">
            <a:extLst>
              <a:ext uri="{FF2B5EF4-FFF2-40B4-BE49-F238E27FC236}">
                <a16:creationId xmlns:a16="http://schemas.microsoft.com/office/drawing/2014/main" id="{1937A1A9-B8E8-4122-AFB7-68C094419BEC}"/>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3796" name="Slide Number Placeholder 3">
            <a:extLst>
              <a:ext uri="{FF2B5EF4-FFF2-40B4-BE49-F238E27FC236}">
                <a16:creationId xmlns:a16="http://schemas.microsoft.com/office/drawing/2014/main" id="{18344022-73B4-4705-8D05-4567E603F1C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6E49E7D5-E2DB-4833-9C2A-E4C67252AA4E}" type="slidenum">
              <a:rPr lang="en-US" altLang="en-US">
                <a:latin typeface="Arial" panose="020B0604020202020204" pitchFamily="34" charset="0"/>
              </a:rPr>
              <a:pPr fontAlgn="base">
                <a:spcBef>
                  <a:spcPct val="0"/>
                </a:spcBef>
                <a:spcAft>
                  <a:spcPct val="0"/>
                </a:spcAft>
              </a:pPr>
              <a:t>6</a:t>
            </a:fld>
            <a:endParaRPr lang="en-US" altLang="en-US">
              <a:latin typeface="Arial" panose="020B0604020202020204" pitchFamily="34"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Slide Image Placeholder 1">
            <a:extLst>
              <a:ext uri="{FF2B5EF4-FFF2-40B4-BE49-F238E27FC236}">
                <a16:creationId xmlns:a16="http://schemas.microsoft.com/office/drawing/2014/main" id="{76FAF8D3-CA12-436A-936A-633959B11F2B}"/>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5843" name="Notes Placeholder 2">
            <a:extLst>
              <a:ext uri="{FF2B5EF4-FFF2-40B4-BE49-F238E27FC236}">
                <a16:creationId xmlns:a16="http://schemas.microsoft.com/office/drawing/2014/main" id="{F908B0B5-F562-4E74-B182-4B474C26FC07}"/>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5844" name="Slide Number Placeholder 3">
            <a:extLst>
              <a:ext uri="{FF2B5EF4-FFF2-40B4-BE49-F238E27FC236}">
                <a16:creationId xmlns:a16="http://schemas.microsoft.com/office/drawing/2014/main" id="{B5DB7BA3-6B2C-478F-BF07-9ED2BF8EEE34}"/>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4CFD3A8-E6B3-4DD6-8D3E-A8FD207C0465}" type="slidenum">
              <a:rPr lang="en-US" altLang="en-US">
                <a:latin typeface="Arial" panose="020B0604020202020204" pitchFamily="34" charset="0"/>
              </a:rPr>
              <a:pPr fontAlgn="base">
                <a:spcBef>
                  <a:spcPct val="0"/>
                </a:spcBef>
                <a:spcAft>
                  <a:spcPct val="0"/>
                </a:spcAft>
              </a:pPr>
              <a:t>7</a:t>
            </a:fld>
            <a:endParaRPr lang="en-US" altLang="en-US">
              <a:latin typeface="Arial" panose="020B0604020202020204" pitchFamily="34"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Slide Image Placeholder 1">
            <a:extLst>
              <a:ext uri="{FF2B5EF4-FFF2-40B4-BE49-F238E27FC236}">
                <a16:creationId xmlns:a16="http://schemas.microsoft.com/office/drawing/2014/main" id="{A4D93838-DCCD-481B-B145-E422F6C137EF}"/>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7891" name="Notes Placeholder 2">
            <a:extLst>
              <a:ext uri="{FF2B5EF4-FFF2-40B4-BE49-F238E27FC236}">
                <a16:creationId xmlns:a16="http://schemas.microsoft.com/office/drawing/2014/main" id="{BCD7F428-46D8-4449-81BC-EAD0BC02AFF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37892" name="Slide Number Placeholder 3">
            <a:extLst>
              <a:ext uri="{FF2B5EF4-FFF2-40B4-BE49-F238E27FC236}">
                <a16:creationId xmlns:a16="http://schemas.microsoft.com/office/drawing/2014/main" id="{50E0CD42-FA77-4707-A14A-C50D1A35BE1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FC47DBAE-8C56-4F1D-83CF-5B1A3DC00AE5}" type="slidenum">
              <a:rPr lang="en-US" altLang="en-US">
                <a:latin typeface="Arial" panose="020B0604020202020204" pitchFamily="34" charset="0"/>
              </a:rPr>
              <a:pPr fontAlgn="base">
                <a:spcBef>
                  <a:spcPct val="0"/>
                </a:spcBef>
                <a:spcAft>
                  <a:spcPct val="0"/>
                </a:spcAft>
              </a:pPr>
              <a:t>8</a:t>
            </a:fld>
            <a:endParaRPr lang="en-US" altLang="en-US">
              <a:latin typeface="Arial" panose="020B0604020202020204" pitchFamily="34"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a:extLst>
              <a:ext uri="{FF2B5EF4-FFF2-40B4-BE49-F238E27FC236}">
                <a16:creationId xmlns:a16="http://schemas.microsoft.com/office/drawing/2014/main" id="{FD298231-9461-42DC-B82D-6D85F330F9A4}"/>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1987" name="Notes Placeholder 2">
            <a:extLst>
              <a:ext uri="{FF2B5EF4-FFF2-40B4-BE49-F238E27FC236}">
                <a16:creationId xmlns:a16="http://schemas.microsoft.com/office/drawing/2014/main" id="{F8408655-91C9-42EE-877C-8E8581F50798}"/>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1988" name="Slide Number Placeholder 3">
            <a:extLst>
              <a:ext uri="{FF2B5EF4-FFF2-40B4-BE49-F238E27FC236}">
                <a16:creationId xmlns:a16="http://schemas.microsoft.com/office/drawing/2014/main" id="{BD3AE45D-1507-4ECD-8A28-A429333CB9FF}"/>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0696FE5-4D88-4ABE-8129-67866F656520}" type="slidenum">
              <a:rPr lang="en-US" altLang="en-US">
                <a:latin typeface="Arial" panose="020B0604020202020204" pitchFamily="34" charset="0"/>
              </a:rPr>
              <a:pPr fontAlgn="base">
                <a:spcBef>
                  <a:spcPct val="0"/>
                </a:spcBef>
                <a:spcAft>
                  <a:spcPct val="0"/>
                </a:spcAft>
              </a:pPr>
              <a:t>9</a:t>
            </a:fld>
            <a:endParaRPr lang="en-US" altLang="en-US">
              <a:latin typeface="Arial" panose="020B0604020202020204" pitchFamily="34" charset="0"/>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Slide Image Placeholder 1">
            <a:extLst>
              <a:ext uri="{FF2B5EF4-FFF2-40B4-BE49-F238E27FC236}">
                <a16:creationId xmlns:a16="http://schemas.microsoft.com/office/drawing/2014/main" id="{E3DA7F76-0031-4CF8-9496-C00EFD66250D}"/>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6083" name="Notes Placeholder 2">
            <a:extLst>
              <a:ext uri="{FF2B5EF4-FFF2-40B4-BE49-F238E27FC236}">
                <a16:creationId xmlns:a16="http://schemas.microsoft.com/office/drawing/2014/main" id="{05C8C774-1882-4466-AA13-1A7AC4A14EB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a:p>
        </p:txBody>
      </p:sp>
      <p:sp>
        <p:nvSpPr>
          <p:cNvPr id="46084" name="Slide Number Placeholder 3">
            <a:extLst>
              <a:ext uri="{FF2B5EF4-FFF2-40B4-BE49-F238E27FC236}">
                <a16:creationId xmlns:a16="http://schemas.microsoft.com/office/drawing/2014/main" id="{5E3909B2-98C0-4876-9020-0710DBBAF77B}"/>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fontAlgn="base">
              <a:spcBef>
                <a:spcPct val="0"/>
              </a:spcBef>
              <a:spcAft>
                <a:spcPct val="0"/>
              </a:spcAft>
            </a:pPr>
            <a:fld id="{E8511155-EBC2-4B8A-9D9C-EB7D9DCB280D}" type="slidenum">
              <a:rPr lang="en-US" altLang="en-US">
                <a:latin typeface="Arial" panose="020B0604020202020204" pitchFamily="34" charset="0"/>
              </a:rPr>
              <a:pPr fontAlgn="base">
                <a:spcBef>
                  <a:spcPct val="0"/>
                </a:spcBef>
                <a:spcAft>
                  <a:spcPct val="0"/>
                </a:spcAft>
              </a:pPr>
              <a:t>10</a:t>
            </a:fld>
            <a:endParaRPr lang="en-US" altLang="en-US">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mailto:copyrights@tea.state.tx.us" TargetMode="External"/><Relationship Id="rId1" Type="http://schemas.openxmlformats.org/officeDocument/2006/relationships/slideMaster" Target="../slideMasters/slideMaster2.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TE - Title Slid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43975F9B-6564-41CF-AA85-62F3BC35EED9}"/>
              </a:ext>
            </a:extLst>
          </p:cNvPr>
          <p:cNvSpPr/>
          <p:nvPr userDrawn="1"/>
        </p:nvSpPr>
        <p:spPr>
          <a:xfrm>
            <a:off x="4395788" y="0"/>
            <a:ext cx="779621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4" name="Picture 4">
            <a:extLst>
              <a:ext uri="{FF2B5EF4-FFF2-40B4-BE49-F238E27FC236}">
                <a16:creationId xmlns:a16="http://schemas.microsoft.com/office/drawing/2014/main" id="{8D0A452D-EC3A-422B-B263-3DF1A51B761C}"/>
              </a:ext>
            </a:extLst>
          </p:cNvPr>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374650" y="1296988"/>
            <a:ext cx="3568700" cy="1460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a:extLst>
              <a:ext uri="{FF2B5EF4-FFF2-40B4-BE49-F238E27FC236}">
                <a16:creationId xmlns:a16="http://schemas.microsoft.com/office/drawing/2014/main" id="{BC54BE1E-F6C1-45F9-A9C3-0FFE9F95BF9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312863" y="5591175"/>
            <a:ext cx="1730375" cy="847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5">
            <a:extLst>
              <a:ext uri="{FF2B5EF4-FFF2-40B4-BE49-F238E27FC236}">
                <a16:creationId xmlns:a16="http://schemas.microsoft.com/office/drawing/2014/main" id="{6517DC76-C4D4-4D8B-AF48-54792D1ED273}"/>
              </a:ext>
            </a:extLst>
          </p:cNvPr>
          <p:cNvCxnSpPr/>
          <p:nvPr userDrawn="1"/>
        </p:nvCxnSpPr>
        <p:spPr>
          <a:xfrm>
            <a:off x="4365625" y="0"/>
            <a:ext cx="0" cy="6858000"/>
          </a:xfrm>
          <a:prstGeom prst="line">
            <a:avLst/>
          </a:prstGeom>
          <a:ln w="76200">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Text Placeholder 6"/>
          <p:cNvSpPr>
            <a:spLocks noGrp="1"/>
          </p:cNvSpPr>
          <p:nvPr>
            <p:ph type="body" sz="quarter" idx="10"/>
          </p:nvPr>
        </p:nvSpPr>
        <p:spPr bwMode="white">
          <a:xfrm>
            <a:off x="4735870" y="1219200"/>
            <a:ext cx="7080130" cy="5072063"/>
          </a:xfrm>
        </p:spPr>
        <p:txBody>
          <a:bodyPr lIns="0" tIns="0" rIns="0" bIns="0"/>
          <a:lstStyle>
            <a:lvl1pPr marL="0" indent="0">
              <a:spcAft>
                <a:spcPts val="600"/>
              </a:spcAft>
              <a:buFontTx/>
              <a:buNone/>
              <a:defRPr sz="7200" spc="-60" baseline="0">
                <a:solidFill>
                  <a:schemeClr val="bg1"/>
                </a:solidFill>
              </a:defRPr>
            </a:lvl1pPr>
            <a:lvl2pPr marL="0" indent="0">
              <a:buFontTx/>
              <a:buNone/>
              <a:defRPr sz="4400">
                <a:solidFill>
                  <a:schemeClr val="accent2">
                    <a:lumMod val="60000"/>
                    <a:lumOff val="40000"/>
                  </a:schemeClr>
                </a:solidFill>
              </a:defRPr>
            </a:lvl2pPr>
          </a:lstStyle>
          <a:p>
            <a:pPr lvl="0"/>
            <a:r>
              <a:rPr lang="en-US"/>
              <a:t>Edit Master text styles</a:t>
            </a:r>
          </a:p>
          <a:p>
            <a:pPr lvl="1"/>
            <a:r>
              <a:rPr lang="en-US"/>
              <a:t>Second level</a:t>
            </a:r>
          </a:p>
        </p:txBody>
      </p:sp>
    </p:spTree>
    <p:extLst>
      <p:ext uri="{BB962C8B-B14F-4D97-AF65-F5344CB8AC3E}">
        <p14:creationId xmlns:p14="http://schemas.microsoft.com/office/powerpoint/2010/main" val="196659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B196FEBC-8DFB-41DC-93A6-5D05BEE65BA9}"/>
              </a:ext>
            </a:extLst>
          </p:cNvPr>
          <p:cNvSpPr/>
          <p:nvPr userDrawn="1"/>
        </p:nvSpPr>
        <p:spPr>
          <a:xfrm>
            <a:off x="742950"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D61D4FFD-8742-466D-811F-314DCAB90148}"/>
              </a:ext>
            </a:extLst>
          </p:cNvPr>
          <p:cNvSpPr/>
          <p:nvPr userDrawn="1"/>
        </p:nvSpPr>
        <p:spPr>
          <a:xfrm>
            <a:off x="457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B61028F7-FB9F-4DB7-9C18-D2D36D25D67C}"/>
              </a:ext>
            </a:extLst>
          </p:cNvPr>
          <p:cNvSpPr/>
          <p:nvPr userDrawn="1"/>
        </p:nvSpPr>
        <p:spPr>
          <a:xfrm>
            <a:off x="8383588" y="1479550"/>
            <a:ext cx="3429000" cy="4297363"/>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38640827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09600" y="155448"/>
            <a:ext cx="10972800" cy="1252728"/>
          </a:xfr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3376602-CE5E-4E22-BF5D-3EB748703327}"/>
              </a:ext>
            </a:extLst>
          </p:cNvPr>
          <p:cNvSpPr>
            <a:spLocks noGrp="1"/>
          </p:cNvSpPr>
          <p:nvPr>
            <p:ph type="dt" sz="half" idx="10"/>
          </p:nvPr>
        </p:nvSpPr>
        <p:spPr>
          <a:xfrm>
            <a:off x="0" y="0"/>
            <a:ext cx="0" cy="0"/>
          </a:xfrm>
        </p:spPr>
        <p:txBody>
          <a:bodyPr/>
          <a:lstStyle>
            <a:lvl1pPr eaLnBrk="1" fontAlgn="auto" hangingPunct="1">
              <a:spcBef>
                <a:spcPts val="0"/>
              </a:spcBef>
              <a:spcAft>
                <a:spcPts val="0"/>
              </a:spcAft>
              <a:defRPr>
                <a:latin typeface="+mn-lt"/>
              </a:defRPr>
            </a:lvl1pPr>
          </a:lstStyle>
          <a:p>
            <a:pPr>
              <a:defRPr/>
            </a:pPr>
            <a:endParaRPr lang="en-US"/>
          </a:p>
        </p:txBody>
      </p:sp>
      <p:sp>
        <p:nvSpPr>
          <p:cNvPr id="5" name="Footer Placeholder 4">
            <a:extLst>
              <a:ext uri="{FF2B5EF4-FFF2-40B4-BE49-F238E27FC236}">
                <a16:creationId xmlns:a16="http://schemas.microsoft.com/office/drawing/2014/main" id="{C5FF627E-3C9F-4755-982E-C630CD39B74F}"/>
              </a:ext>
            </a:extLst>
          </p:cNvPr>
          <p:cNvSpPr>
            <a:spLocks noGrp="1"/>
          </p:cNvSpPr>
          <p:nvPr>
            <p:ph type="ftr" sz="quarter" idx="11"/>
          </p:nvPr>
        </p:nvSpPr>
        <p:spPr>
          <a:xfrm>
            <a:off x="0" y="0"/>
            <a:ext cx="0" cy="0"/>
          </a:xfrm>
        </p:spPr>
        <p:txBody>
          <a:bodyPr/>
          <a:lstStyle>
            <a:lvl1pPr eaLnBrk="1" fontAlgn="auto" hangingPunct="1">
              <a:spcBef>
                <a:spcPts val="0"/>
              </a:spcBef>
              <a:spcAft>
                <a:spcPts val="0"/>
              </a:spcAft>
              <a:defRPr>
                <a:latin typeface="+mn-lt"/>
              </a:defRPr>
            </a:lvl1pPr>
          </a:lstStyle>
          <a:p>
            <a:pPr>
              <a:defRPr/>
            </a:pPr>
            <a:r>
              <a:rPr lang="en-US"/>
              <a:t>Copyright © Texas Education Agency 2011. All rights reserved.</a:t>
            </a:r>
          </a:p>
        </p:txBody>
      </p:sp>
      <p:sp>
        <p:nvSpPr>
          <p:cNvPr id="6" name="Slide Number Placeholder 5">
            <a:extLst>
              <a:ext uri="{FF2B5EF4-FFF2-40B4-BE49-F238E27FC236}">
                <a16:creationId xmlns:a16="http://schemas.microsoft.com/office/drawing/2014/main" id="{B3006D61-C8B0-4DF5-BAE0-05F9CED747FE}"/>
              </a:ext>
            </a:extLst>
          </p:cNvPr>
          <p:cNvSpPr>
            <a:spLocks noGrp="1"/>
          </p:cNvSpPr>
          <p:nvPr>
            <p:ph type="sldNum" sz="quarter" idx="12"/>
          </p:nvPr>
        </p:nvSpPr>
        <p:spPr>
          <a:xfrm>
            <a:off x="0" y="0"/>
            <a:ext cx="0" cy="0"/>
          </a:xfrm>
        </p:spPr>
        <p:txBody>
          <a:bodyPr/>
          <a:lstStyle>
            <a:lvl1pPr eaLnBrk="1" fontAlgn="auto" hangingPunct="1">
              <a:spcBef>
                <a:spcPts val="0"/>
              </a:spcBef>
              <a:spcAft>
                <a:spcPts val="0"/>
              </a:spcAft>
              <a:defRPr>
                <a:latin typeface="+mn-lt"/>
              </a:defRPr>
            </a:lvl1pPr>
          </a:lstStyle>
          <a:p>
            <a:pPr>
              <a:defRPr/>
            </a:pPr>
            <a:fld id="{2513A060-A18F-4983-A5EC-EA6C672D7B46}" type="slidenum">
              <a:rPr lang="en-US"/>
              <a:pPr>
                <a:defRPr/>
              </a:pPr>
              <a:t>‹#›</a:t>
            </a:fld>
            <a:endParaRPr lang="en-US" dirty="0"/>
          </a:p>
        </p:txBody>
      </p:sp>
    </p:spTree>
    <p:extLst>
      <p:ext uri="{BB962C8B-B14F-4D97-AF65-F5344CB8AC3E}">
        <p14:creationId xmlns:p14="http://schemas.microsoft.com/office/powerpoint/2010/main" val="17068128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TE- Copyright">
    <p:bg>
      <p:bgPr>
        <a:solidFill>
          <a:schemeClr val="bg1"/>
        </a:solidFill>
        <a:effectLst/>
      </p:bgPr>
    </p:bg>
    <p:spTree>
      <p:nvGrpSpPr>
        <p:cNvPr id="1" name=""/>
        <p:cNvGrpSpPr/>
        <p:nvPr/>
      </p:nvGrpSpPr>
      <p:grpSpPr>
        <a:xfrm>
          <a:off x="0" y="0"/>
          <a:ext cx="0" cy="0"/>
          <a:chOff x="0" y="0"/>
          <a:chExt cx="0" cy="0"/>
        </a:xfrm>
      </p:grpSpPr>
      <p:sp>
        <p:nvSpPr>
          <p:cNvPr id="4" name="TextBox 3"/>
          <p:cNvSpPr txBox="1"/>
          <p:nvPr userDrawn="1"/>
        </p:nvSpPr>
        <p:spPr>
          <a:xfrm>
            <a:off x="771181" y="1443210"/>
            <a:ext cx="9970265" cy="5170646"/>
          </a:xfrm>
          <a:prstGeom prst="rect">
            <a:avLst/>
          </a:prstGeom>
          <a:noFill/>
        </p:spPr>
        <p:txBody>
          <a:bodyPr wrap="square" lIns="0" tIns="0" rIns="0" bIns="0" rtlCol="0">
            <a:spAutoFit/>
          </a:bodyPr>
          <a:lstStyle/>
          <a:p>
            <a:pPr marL="0" indent="0">
              <a:lnSpc>
                <a:spcPct val="100000"/>
              </a:lnSpc>
              <a:buNone/>
            </a:pPr>
            <a:r>
              <a:rPr lang="en-US" sz="1600" dirty="0">
                <a:solidFill>
                  <a:schemeClr val="tx1"/>
                </a:solidFill>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a:lnSpc>
                <a:spcPct val="100000"/>
              </a:lnSpc>
              <a:buNone/>
            </a:pPr>
            <a:r>
              <a:rPr lang="en-US" sz="1600" dirty="0">
                <a:solidFill>
                  <a:schemeClr val="tx1"/>
                </a:solidFill>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a:lnSpc>
                <a:spcPct val="100000"/>
              </a:lnSpc>
              <a:buNone/>
            </a:pPr>
            <a:r>
              <a:rPr lang="en-US" sz="1600" dirty="0">
                <a:solidFill>
                  <a:schemeClr val="tx1"/>
                </a:solidFill>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a:lnSpc>
                <a:spcPct val="100000"/>
              </a:lnSpc>
              <a:buNone/>
            </a:pPr>
            <a:r>
              <a:rPr lang="en-US" sz="1600" dirty="0">
                <a:solidFill>
                  <a:schemeClr val="tx1"/>
                </a:solidFill>
                <a:latin typeface="Open Sans" charset="0"/>
                <a:ea typeface="Open Sans" charset="0"/>
                <a:cs typeface="Open Sans" charset="0"/>
              </a:rPr>
              <a:t>3)  Any portion reproduced must be reproduced in its entirety and remain unedited, unaltered and unchanged in any way.</a:t>
            </a:r>
          </a:p>
          <a:p>
            <a:pPr marL="457200" indent="-277813">
              <a:lnSpc>
                <a:spcPct val="100000"/>
              </a:lnSpc>
              <a:buNone/>
            </a:pPr>
            <a:r>
              <a:rPr lang="en-US" sz="1600" dirty="0">
                <a:solidFill>
                  <a:schemeClr val="tx1"/>
                </a:solidFill>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marL="0" indent="0">
              <a:lnSpc>
                <a:spcPct val="100000"/>
              </a:lnSpc>
              <a:buNone/>
            </a:pPr>
            <a:r>
              <a:rPr lang="en-US" sz="1600" dirty="0">
                <a:solidFill>
                  <a:schemeClr val="tx1"/>
                </a:solidFill>
                <a:latin typeface="Open Sans" charset="0"/>
                <a:ea typeface="Open Sans" charset="0"/>
                <a:cs typeface="Open Sans" charset="0"/>
              </a:rPr>
              <a:t>Private entities or persons located in Texas that are </a:t>
            </a:r>
            <a:r>
              <a:rPr lang="en-US" sz="1600" b="1" dirty="0">
                <a:solidFill>
                  <a:schemeClr val="tx1"/>
                </a:solidFill>
                <a:latin typeface="Open Sans" charset="0"/>
                <a:ea typeface="Open Sans" charset="0"/>
                <a:cs typeface="Open Sans" charset="0"/>
              </a:rPr>
              <a:t>not</a:t>
            </a:r>
            <a:r>
              <a:rPr lang="en-US" sz="1600" dirty="0">
                <a:solidFill>
                  <a:schemeClr val="tx1"/>
                </a:solidFill>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solidFill>
                  <a:schemeClr val="tx1"/>
                </a:solidFill>
                <a:latin typeface="Open Sans" charset="0"/>
                <a:ea typeface="Open Sans" charset="0"/>
                <a:cs typeface="Open Sans" charset="0"/>
              </a:rPr>
              <a:t>outside the state of Texas</a:t>
            </a:r>
            <a:r>
              <a:rPr lang="en-US" sz="1600" dirty="0">
                <a:solidFill>
                  <a:schemeClr val="tx1"/>
                </a:solidFill>
                <a:latin typeface="Open Sans" charset="0"/>
                <a:ea typeface="Open Sans" charset="0"/>
                <a:cs typeface="Open Sans" charset="0"/>
              </a:rPr>
              <a:t> </a:t>
            </a:r>
            <a:r>
              <a:rPr lang="en-US" sz="1600" i="1" dirty="0">
                <a:solidFill>
                  <a:schemeClr val="tx1"/>
                </a:solidFill>
                <a:latin typeface="Open Sans" charset="0"/>
                <a:ea typeface="Open Sans" charset="0"/>
                <a:cs typeface="Open Sans" charset="0"/>
              </a:rPr>
              <a:t>MUST</a:t>
            </a:r>
            <a:r>
              <a:rPr lang="en-US" sz="1600" dirty="0">
                <a:solidFill>
                  <a:schemeClr val="tx1"/>
                </a:solidFill>
                <a:latin typeface="Open Sans" charset="0"/>
                <a:ea typeface="Open Sans" charset="0"/>
                <a:cs typeface="Open Sans" charset="0"/>
              </a:rPr>
              <a:t> obtain written approval from TEA and will be required to enter into a license agreement that may involve the payment of a licensing fee or a royalty.</a:t>
            </a:r>
          </a:p>
          <a:p>
            <a:pPr marL="0" indent="0">
              <a:lnSpc>
                <a:spcPct val="100000"/>
              </a:lnSpc>
              <a:buNone/>
            </a:pPr>
            <a:r>
              <a:rPr lang="en-US" sz="1600" dirty="0">
                <a:solidFill>
                  <a:schemeClr val="tx1"/>
                </a:solidFill>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solidFill>
                  <a:schemeClr val="tx1"/>
                </a:solidFill>
                <a:latin typeface="Open Sans" charset="0"/>
                <a:ea typeface="Open Sans" charset="0"/>
                <a:cs typeface="Open Sans" charset="0"/>
                <a:hlinkClick r:id="rId2"/>
              </a:rPr>
              <a:t>copyrights@tea.state.tx.us</a:t>
            </a:r>
            <a:r>
              <a:rPr lang="en-US" sz="1600" dirty="0">
                <a:solidFill>
                  <a:schemeClr val="tx1"/>
                </a:solidFill>
                <a:latin typeface="Open Sans" charset="0"/>
                <a:ea typeface="Open Sans" charset="0"/>
                <a:cs typeface="Open Sans" charset="0"/>
              </a:rPr>
              <a:t>.</a:t>
            </a:r>
          </a:p>
          <a:p>
            <a:pPr>
              <a:lnSpc>
                <a:spcPct val="100000"/>
              </a:lnSpc>
            </a:pPr>
            <a:endParaRPr lang="en-US" sz="1600" dirty="0">
              <a:solidFill>
                <a:schemeClr val="tx1"/>
              </a:solidFill>
              <a:latin typeface="Open Sans" charset="0"/>
              <a:ea typeface="Open Sans" charset="0"/>
              <a:cs typeface="Open Sans" charset="0"/>
            </a:endParaRPr>
          </a:p>
        </p:txBody>
      </p:sp>
      <p:sp>
        <p:nvSpPr>
          <p:cNvPr id="5" name="TextBox 4"/>
          <p:cNvSpPr txBox="1"/>
          <p:nvPr userDrawn="1"/>
        </p:nvSpPr>
        <p:spPr>
          <a:xfrm>
            <a:off x="623456" y="706581"/>
            <a:ext cx="10058400" cy="646331"/>
          </a:xfrm>
          <a:prstGeom prst="rect">
            <a:avLst/>
          </a:prstGeom>
          <a:noFill/>
        </p:spPr>
        <p:txBody>
          <a:bodyPr wrap="square" rtlCol="0">
            <a:spAutoFit/>
          </a:bodyPr>
          <a:lstStyle/>
          <a:p>
            <a:r>
              <a:rPr lang="en-US" sz="3600" b="1" i="0" dirty="0">
                <a:solidFill>
                  <a:schemeClr val="accent2"/>
                </a:solidFill>
                <a:latin typeface="Open Sans SemiBold" charset="0"/>
                <a:ea typeface="Open Sans SemiBold" charset="0"/>
                <a:cs typeface="Open Sans SemiBold" charset="0"/>
              </a:rPr>
              <a:t>Copyright © Texas Education Agency, 2017.</a:t>
            </a:r>
          </a:p>
        </p:txBody>
      </p:sp>
      <p:pic>
        <p:nvPicPr>
          <p:cNvPr id="6" name="Picture 5">
            <a:extLst>
              <a:ext uri="{FF2B5EF4-FFF2-40B4-BE49-F238E27FC236}">
                <a16:creationId xmlns:a16="http://schemas.microsoft.com/office/drawing/2014/main" id="{1083239B-B405-4CCF-BA69-EEF0AD0F28E3}"/>
              </a:ext>
            </a:extLst>
          </p:cNvPr>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479" y="6141784"/>
            <a:ext cx="603250" cy="316865"/>
          </a:xfrm>
          <a:prstGeom prst="rect">
            <a:avLst/>
          </a:prstGeom>
          <a:noFill/>
        </p:spPr>
      </p:pic>
    </p:spTree>
    <p:extLst>
      <p:ext uri="{BB962C8B-B14F-4D97-AF65-F5344CB8AC3E}">
        <p14:creationId xmlns:p14="http://schemas.microsoft.com/office/powerpoint/2010/main" val="249635369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CTE - Standard Tex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aseline="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3024357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5763560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297480937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noAutofit/>
          </a:bodyPr>
          <a:lstStyle>
            <a:lvl1pPr>
              <a:defRPr sz="3600"/>
            </a:lvl1pPr>
          </a:lstStyle>
          <a:p>
            <a:r>
              <a:rPr lang="en-US" dirty="0"/>
              <a:t>Click to edit Master title style</a:t>
            </a:r>
          </a:p>
        </p:txBody>
      </p:sp>
      <p:sp>
        <p:nvSpPr>
          <p:cNvPr id="12" name="Content Placeholder 2"/>
          <p:cNvSpPr>
            <a:spLocks noGrp="1"/>
          </p:cNvSpPr>
          <p:nvPr>
            <p:ph sz="half" idx="1" hasCustomPrompt="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Content Placeholder 2"/>
          <p:cNvSpPr>
            <a:spLocks noGrp="1"/>
          </p:cNvSpPr>
          <p:nvPr>
            <p:ph sz="half" idx="10" hasCustomPrompt="1"/>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p:txBody>
      </p:sp>
    </p:spTree>
    <p:extLst>
      <p:ext uri="{BB962C8B-B14F-4D97-AF65-F5344CB8AC3E}">
        <p14:creationId xmlns:p14="http://schemas.microsoft.com/office/powerpoint/2010/main" val="285886138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hasCustomPrompt="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dirty="0"/>
              <a:t>Edit Master text styles</a:t>
            </a:r>
          </a:p>
          <a:p>
            <a:pPr lvl="1"/>
            <a:r>
              <a:rPr lang="en-US" dirty="0"/>
              <a:t>Second level</a:t>
            </a:r>
          </a:p>
        </p:txBody>
      </p:sp>
      <p:sp>
        <p:nvSpPr>
          <p:cNvPr id="7" name="Content Placeholder 2"/>
          <p:cNvSpPr>
            <a:spLocks noGrp="1"/>
          </p:cNvSpPr>
          <p:nvPr>
            <p:ph sz="half" idx="10" hasCustomPrompt="1"/>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712967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hasCustomPrompt="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dirty="0"/>
              <a:t>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Rounded Rectangle 3"/>
          <p:cNvSpPr/>
          <p:nvPr userDrawn="1"/>
        </p:nvSpPr>
        <p:spPr>
          <a:xfrm>
            <a:off x="742952" y="1479885"/>
            <a:ext cx="3429634" cy="3341906"/>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2139114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38388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6" name="Rounded Rectangle 5"/>
          <p:cNvSpPr/>
          <p:nvPr userDrawn="1"/>
        </p:nvSpPr>
        <p:spPr>
          <a:xfrm>
            <a:off x="4573587" y="1479884"/>
            <a:ext cx="3429634" cy="38388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8" name="Rounded Rectangle 7"/>
          <p:cNvSpPr/>
          <p:nvPr userDrawn="1"/>
        </p:nvSpPr>
        <p:spPr>
          <a:xfrm>
            <a:off x="8383587" y="1479884"/>
            <a:ext cx="3429634" cy="38388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9169972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TE- Copyright">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56EE968-C0FF-428B-B22F-9A21319A358D}"/>
              </a:ext>
            </a:extLst>
          </p:cNvPr>
          <p:cNvSpPr txBox="1"/>
          <p:nvPr userDrawn="1"/>
        </p:nvSpPr>
        <p:spPr>
          <a:xfrm>
            <a:off x="771525" y="1443038"/>
            <a:ext cx="9969500" cy="5170487"/>
          </a:xfrm>
          <a:prstGeom prst="rect">
            <a:avLst/>
          </a:prstGeom>
          <a:noFill/>
        </p:spPr>
        <p:txBody>
          <a:bodyPr lIns="0" tIns="0" rIns="0" bIns="0">
            <a:spAutoFit/>
          </a:bodyPr>
          <a:lstStyle/>
          <a:p>
            <a:pPr eaLnBrk="1" fontAlgn="auto" hangingPunct="1">
              <a:spcBef>
                <a:spcPts val="0"/>
              </a:spcBef>
              <a:spcAft>
                <a:spcPts val="0"/>
              </a:spcAft>
              <a:defRPr/>
            </a:pPr>
            <a:r>
              <a:rPr lang="en-US" sz="1600" dirty="0">
                <a:latin typeface="Open Sans" charset="0"/>
                <a:ea typeface="Open Sans" charset="0"/>
                <a:cs typeface="Open Sans" charset="0"/>
              </a:rPr>
              <a:t>These Materials are copyrighted © and trademarked ™ as the property of the Texas Education Agency (TEA) and may not be reproduced without the express written permission of TEA, except under the following conditions:</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1)  Texas public school districts, charter schools, and Education Service Centers may reproduce and use copies of the Materials and Related Materials for the districts’ and schools’ educational use without obtaining permission from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2)  Residents of the state of Texas may reproduce and use copies of the Materials and Related Materials for individual personal use only, without obtaining written permission of TEA.</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3)  Any portion reproduced must be reproduced in its entirety and remain unedited, unaltered and unchanged in any way.</a:t>
            </a:r>
          </a:p>
          <a:p>
            <a:pPr marL="457200" indent="-277813" eaLnBrk="1" fontAlgn="auto" hangingPunct="1">
              <a:spcBef>
                <a:spcPts val="0"/>
              </a:spcBef>
              <a:spcAft>
                <a:spcPts val="0"/>
              </a:spcAft>
              <a:defRPr/>
            </a:pPr>
            <a:r>
              <a:rPr lang="en-US" sz="1600" dirty="0">
                <a:latin typeface="Open Sans" charset="0"/>
                <a:ea typeface="Open Sans" charset="0"/>
                <a:cs typeface="Open Sans" charset="0"/>
              </a:rPr>
              <a:t>4)  No monetary charge can be made for the reproduced materials or any document containing them; however, a reasonable charge to cover only the cost of reproduction and distribution may be charged.</a:t>
            </a:r>
          </a:p>
          <a:p>
            <a:pPr eaLnBrk="1" fontAlgn="auto" hangingPunct="1">
              <a:spcBef>
                <a:spcPts val="0"/>
              </a:spcBef>
              <a:spcAft>
                <a:spcPts val="0"/>
              </a:spcAft>
              <a:defRPr/>
            </a:pPr>
            <a:r>
              <a:rPr lang="en-US" sz="1600" dirty="0">
                <a:latin typeface="Open Sans" charset="0"/>
                <a:ea typeface="Open Sans" charset="0"/>
                <a:cs typeface="Open Sans" charset="0"/>
              </a:rPr>
              <a:t>Private entities or persons located in Texas that are </a:t>
            </a:r>
            <a:r>
              <a:rPr lang="en-US" sz="1600" b="1" dirty="0">
                <a:latin typeface="Open Sans" charset="0"/>
                <a:ea typeface="Open Sans" charset="0"/>
                <a:cs typeface="Open Sans" charset="0"/>
              </a:rPr>
              <a:t>not</a:t>
            </a:r>
            <a:r>
              <a:rPr lang="en-US" sz="1600" dirty="0">
                <a:latin typeface="Open Sans" charset="0"/>
                <a:ea typeface="Open Sans" charset="0"/>
                <a:cs typeface="Open Sans" charset="0"/>
              </a:rPr>
              <a:t> Texas public school districts, Texas Education Service Centers, or Texas charter schools or any entity, whether public or private, educational or non-educational, located </a:t>
            </a:r>
            <a:r>
              <a:rPr lang="en-US" sz="1600" b="1" dirty="0">
                <a:latin typeface="Open Sans" charset="0"/>
                <a:ea typeface="Open Sans" charset="0"/>
                <a:cs typeface="Open Sans" charset="0"/>
              </a:rPr>
              <a:t>outside the state of Texas</a:t>
            </a:r>
            <a:r>
              <a:rPr lang="en-US" sz="1600" dirty="0">
                <a:latin typeface="Open Sans" charset="0"/>
                <a:ea typeface="Open Sans" charset="0"/>
                <a:cs typeface="Open Sans" charset="0"/>
              </a:rPr>
              <a:t> </a:t>
            </a:r>
            <a:r>
              <a:rPr lang="en-US" sz="1600" i="1" dirty="0">
                <a:latin typeface="Open Sans" charset="0"/>
                <a:ea typeface="Open Sans" charset="0"/>
                <a:cs typeface="Open Sans" charset="0"/>
              </a:rPr>
              <a:t>MUST</a:t>
            </a:r>
            <a:r>
              <a:rPr lang="en-US" sz="1600" dirty="0">
                <a:latin typeface="Open Sans" charset="0"/>
                <a:ea typeface="Open Sans" charset="0"/>
                <a:cs typeface="Open Sans" charset="0"/>
              </a:rPr>
              <a:t> obtain written approval from TEA and will be required to enter into a license agreement that may involve the payment of a licensing fee or a royalty.</a:t>
            </a:r>
          </a:p>
          <a:p>
            <a:pPr eaLnBrk="1" fontAlgn="auto" hangingPunct="1">
              <a:spcBef>
                <a:spcPts val="0"/>
              </a:spcBef>
              <a:spcAft>
                <a:spcPts val="0"/>
              </a:spcAft>
              <a:defRPr/>
            </a:pPr>
            <a:r>
              <a:rPr lang="en-US" sz="1600" dirty="0">
                <a:latin typeface="Open Sans" charset="0"/>
                <a:ea typeface="Open Sans" charset="0"/>
                <a:cs typeface="Open Sans" charset="0"/>
              </a:rPr>
              <a:t>For information contact: Office of Copyrights, Trademarks, License Agreements, and Royalties, Texas Education Agency, 1701 N. Congress Ave., Austin, TX  78701-1494; phone 512-463-7004; email: </a:t>
            </a:r>
            <a:r>
              <a:rPr lang="en-US" sz="1600" dirty="0">
                <a:latin typeface="Open Sans" charset="0"/>
                <a:ea typeface="Open Sans" charset="0"/>
                <a:cs typeface="Open Sans" charset="0"/>
                <a:hlinkClick r:id="rId2"/>
              </a:rPr>
              <a:t>copyrights@tea.state.tx.us</a:t>
            </a:r>
            <a:r>
              <a:rPr lang="en-US" sz="1600" dirty="0">
                <a:latin typeface="Open Sans" charset="0"/>
                <a:ea typeface="Open Sans" charset="0"/>
                <a:cs typeface="Open Sans" charset="0"/>
              </a:rPr>
              <a:t>.</a:t>
            </a:r>
          </a:p>
          <a:p>
            <a:pPr eaLnBrk="1" fontAlgn="auto" hangingPunct="1">
              <a:spcBef>
                <a:spcPts val="0"/>
              </a:spcBef>
              <a:spcAft>
                <a:spcPts val="0"/>
              </a:spcAft>
              <a:defRPr/>
            </a:pPr>
            <a:endParaRPr lang="en-US" sz="1600" dirty="0">
              <a:latin typeface="Open Sans" charset="0"/>
              <a:ea typeface="Open Sans" charset="0"/>
              <a:cs typeface="Open Sans" charset="0"/>
            </a:endParaRPr>
          </a:p>
        </p:txBody>
      </p:sp>
      <p:sp>
        <p:nvSpPr>
          <p:cNvPr id="3" name="TextBox 8">
            <a:extLst>
              <a:ext uri="{FF2B5EF4-FFF2-40B4-BE49-F238E27FC236}">
                <a16:creationId xmlns:a16="http://schemas.microsoft.com/office/drawing/2014/main" id="{7EF1359D-4416-40CE-932A-B9E75BBEDB61}"/>
              </a:ext>
            </a:extLst>
          </p:cNvPr>
          <p:cNvSpPr txBox="1">
            <a:spLocks noChangeArrowheads="1"/>
          </p:cNvSpPr>
          <p:nvPr userDrawn="1"/>
        </p:nvSpPr>
        <p:spPr bwMode="auto">
          <a:xfrm>
            <a:off x="623888" y="706438"/>
            <a:ext cx="10058400" cy="6461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defTabSz="457200" fontAlgn="base">
              <a:spcBef>
                <a:spcPct val="0"/>
              </a:spcBef>
              <a:spcAft>
                <a:spcPct val="0"/>
              </a:spcAft>
              <a:defRPr>
                <a:solidFill>
                  <a:schemeClr val="tx1"/>
                </a:solidFill>
                <a:latin typeface="Calibri" panose="020F0502020204030204" pitchFamily="34" charset="0"/>
              </a:defRPr>
            </a:lvl6pPr>
            <a:lvl7pPr marL="2971800" indent="-228600" defTabSz="457200" fontAlgn="base">
              <a:spcBef>
                <a:spcPct val="0"/>
              </a:spcBef>
              <a:spcAft>
                <a:spcPct val="0"/>
              </a:spcAft>
              <a:defRPr>
                <a:solidFill>
                  <a:schemeClr val="tx1"/>
                </a:solidFill>
                <a:latin typeface="Calibri" panose="020F0502020204030204" pitchFamily="34" charset="0"/>
              </a:defRPr>
            </a:lvl7pPr>
            <a:lvl8pPr marL="3429000" indent="-228600" defTabSz="457200" fontAlgn="base">
              <a:spcBef>
                <a:spcPct val="0"/>
              </a:spcBef>
              <a:spcAft>
                <a:spcPct val="0"/>
              </a:spcAft>
              <a:defRPr>
                <a:solidFill>
                  <a:schemeClr val="tx1"/>
                </a:solidFill>
                <a:latin typeface="Calibri" panose="020F0502020204030204" pitchFamily="34" charset="0"/>
              </a:defRPr>
            </a:lvl8pPr>
            <a:lvl9pPr marL="3886200" indent="-228600" defTabSz="457200" fontAlgn="base">
              <a:spcBef>
                <a:spcPct val="0"/>
              </a:spcBef>
              <a:spcAft>
                <a:spcPct val="0"/>
              </a:spcAft>
              <a:defRPr>
                <a:solidFill>
                  <a:schemeClr val="tx1"/>
                </a:solidFill>
                <a:latin typeface="Calibri" panose="020F0502020204030204" pitchFamily="34" charset="0"/>
              </a:defRPr>
            </a:lvl9pPr>
          </a:lstStyle>
          <a:p>
            <a:pPr eaLnBrk="1" hangingPunct="1"/>
            <a:r>
              <a:rPr lang="en-US" altLang="en-US" sz="3600" b="1">
                <a:solidFill>
                  <a:schemeClr val="accent2"/>
                </a:solidFill>
                <a:latin typeface="Open Sans SemiBold"/>
                <a:ea typeface="Open Sans SemiBold"/>
                <a:cs typeface="Open Sans SemiBold"/>
              </a:rPr>
              <a:t>Copyright © Texas Education Agency, 2017.</a:t>
            </a:r>
          </a:p>
        </p:txBody>
      </p:sp>
      <p:pic>
        <p:nvPicPr>
          <p:cNvPr id="4" name="Picture 10">
            <a:extLst>
              <a:ext uri="{FF2B5EF4-FFF2-40B4-BE49-F238E27FC236}">
                <a16:creationId xmlns:a16="http://schemas.microsoft.com/office/drawing/2014/main" id="{96CB2BB6-6B2B-408E-8057-40152F3F7F8E}"/>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1198225" y="6142038"/>
            <a:ext cx="603250" cy="315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43278650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TE - Three Boxes Stroked">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noAutofit/>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4" name="Rounded Rectangle 3"/>
          <p:cNvSpPr/>
          <p:nvPr userDrawn="1"/>
        </p:nvSpPr>
        <p:spPr>
          <a:xfrm>
            <a:off x="742952"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5" name="Text Placeholder 5"/>
          <p:cNvSpPr>
            <a:spLocks noGrp="1"/>
          </p:cNvSpPr>
          <p:nvPr>
            <p:ph type="body" sz="quarter" idx="10"/>
          </p:nvPr>
        </p:nvSpPr>
        <p:spPr>
          <a:xfrm>
            <a:off x="1046165"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6" name="Rounded Rectangle 5"/>
          <p:cNvSpPr/>
          <p:nvPr userDrawn="1"/>
        </p:nvSpPr>
        <p:spPr>
          <a:xfrm>
            <a:off x="457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atin typeface="Open Sans" charset="0"/>
              <a:ea typeface="Open Sans" charset="0"/>
              <a:cs typeface="Open Sans" charset="0"/>
            </a:endParaRPr>
          </a:p>
        </p:txBody>
      </p:sp>
      <p:sp>
        <p:nvSpPr>
          <p:cNvPr id="7" name="Text Placeholder 5"/>
          <p:cNvSpPr>
            <a:spLocks noGrp="1"/>
          </p:cNvSpPr>
          <p:nvPr>
            <p:ph type="body" sz="quarter" idx="11"/>
          </p:nvPr>
        </p:nvSpPr>
        <p:spPr>
          <a:xfrm>
            <a:off x="487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
        <p:nvSpPr>
          <p:cNvPr id="8" name="Rounded Rectangle 7"/>
          <p:cNvSpPr/>
          <p:nvPr userDrawn="1"/>
        </p:nvSpPr>
        <p:spPr>
          <a:xfrm>
            <a:off x="8383587" y="1479884"/>
            <a:ext cx="3429634" cy="4297461"/>
          </a:xfrm>
          <a:prstGeom prst="roundRect">
            <a:avLst>
              <a:gd name="adj" fmla="val 5220"/>
            </a:avLst>
          </a:prstGeom>
          <a:no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indent="0" algn="ctr" defTabSz="457200" rtl="0" eaLnBrk="1" fontAlgn="auto" latinLnBrk="0" hangingPunct="1">
              <a:lnSpc>
                <a:spcPct val="100000"/>
              </a:lnSpc>
              <a:spcBef>
                <a:spcPts val="0"/>
              </a:spcBef>
              <a:spcAft>
                <a:spcPts val="0"/>
              </a:spcAft>
              <a:buClrTx/>
              <a:buSzTx/>
              <a:buFontTx/>
              <a:buNone/>
              <a:tabLs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9" name="Text Placeholder 5"/>
          <p:cNvSpPr>
            <a:spLocks noGrp="1"/>
          </p:cNvSpPr>
          <p:nvPr>
            <p:ph type="body" sz="quarter" idx="12"/>
          </p:nvPr>
        </p:nvSpPr>
        <p:spPr>
          <a:xfrm>
            <a:off x="8686800" y="1768643"/>
            <a:ext cx="2823209" cy="3703901"/>
          </a:xfrm>
          <a:prstGeom prst="rect">
            <a:avLst/>
          </a:prstGeom>
        </p:spPr>
        <p:txBody>
          <a:bodyPr lIns="0" tIns="0" rIns="0" bIns="0" anchor="ctr" anchorCtr="0">
            <a:noAutofit/>
          </a:bodyPr>
          <a:lstStyle>
            <a:lvl1pPr marL="0" indent="0" algn="ctr">
              <a:buFontTx/>
              <a:buNone/>
              <a:defRPr sz="3600">
                <a:solidFill>
                  <a:schemeClr val="tx2"/>
                </a:solidFill>
              </a:defRPr>
            </a:lvl1pPr>
          </a:lstStyle>
          <a:p>
            <a:pPr lvl="0"/>
            <a:r>
              <a:rPr lang="en-US" dirty="0"/>
              <a:t>Click to edit Master text styles</a:t>
            </a:r>
          </a:p>
        </p:txBody>
      </p:sp>
    </p:spTree>
    <p:extLst>
      <p:ext uri="{BB962C8B-B14F-4D97-AF65-F5344CB8AC3E}">
        <p14:creationId xmlns:p14="http://schemas.microsoft.com/office/powerpoint/2010/main" val="23851262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TE - Standard Text">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baseline="0"/>
            </a:lvl1pPr>
          </a:lstStyle>
          <a:p>
            <a:r>
              <a:rPr lang="en-US" dirty="0"/>
              <a:t>Click to edit Master title style</a:t>
            </a:r>
          </a:p>
        </p:txBody>
      </p:sp>
      <p:sp>
        <p:nvSpPr>
          <p:cNvPr id="12" name="Content Placeholder 2"/>
          <p:cNvSpPr>
            <a:spLocks noGrp="1"/>
          </p:cNvSpPr>
          <p:nvPr>
            <p:ph sz="half" idx="1"/>
          </p:nvPr>
        </p:nvSpPr>
        <p:spPr>
          <a:xfrm>
            <a:off x="740664" y="1420420"/>
            <a:ext cx="110557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600"/>
            </a:lvl3pPr>
            <a:lvl4pPr marL="914400">
              <a:lnSpc>
                <a:spcPct val="100000"/>
              </a:lnSpc>
              <a:buClr>
                <a:schemeClr val="accent2"/>
              </a:buClr>
              <a:defRPr sz="2400"/>
            </a:lvl4pPr>
            <a:lvl5pPr marL="1143000">
              <a:lnSpc>
                <a:spcPct val="100000"/>
              </a:lnSpc>
              <a:buClr>
                <a:schemeClr val="accent2"/>
              </a:buClr>
              <a:defRPr sz="22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20101997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TE - Two Text Columns">
    <p:spTree>
      <p:nvGrpSpPr>
        <p:cNvPr id="1" name=""/>
        <p:cNvGrpSpPr/>
        <p:nvPr/>
      </p:nvGrpSpPr>
      <p:grpSpPr>
        <a:xfrm>
          <a:off x="0" y="0"/>
          <a:ext cx="0" cy="0"/>
          <a:chOff x="0" y="0"/>
          <a:chExt cx="0" cy="0"/>
        </a:xfrm>
      </p:grpSpPr>
      <p:sp>
        <p:nvSpPr>
          <p:cNvPr id="2" name="Title 1"/>
          <p:cNvSpPr>
            <a:spLocks noGrp="1"/>
          </p:cNvSpPr>
          <p:nvPr>
            <p:ph type="title"/>
          </p:nvPr>
        </p:nvSpPr>
        <p:spPr>
          <a:xfrm>
            <a:off x="740664"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40664"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6477000" y="1420420"/>
            <a:ext cx="5328050"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8694205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TE - Half Text Half Blank">
    <p:spTree>
      <p:nvGrpSpPr>
        <p:cNvPr id="1" name=""/>
        <p:cNvGrpSpPr/>
        <p:nvPr/>
      </p:nvGrpSpPr>
      <p:grpSpPr>
        <a:xfrm>
          <a:off x="0" y="0"/>
          <a:ext cx="0" cy="0"/>
          <a:chOff x="0" y="0"/>
          <a:chExt cx="0" cy="0"/>
        </a:xfrm>
      </p:grpSpPr>
      <p:sp>
        <p:nvSpPr>
          <p:cNvPr id="2" name="Title 1"/>
          <p:cNvSpPr>
            <a:spLocks noGrp="1"/>
          </p:cNvSpPr>
          <p:nvPr>
            <p:ph type="title"/>
          </p:nvPr>
        </p:nvSpPr>
        <p:spPr>
          <a:xfrm>
            <a:off x="740528"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737881" y="1420420"/>
            <a:ext cx="535494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6414788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TE - Quote and Text">
    <p:spTree>
      <p:nvGrpSpPr>
        <p:cNvPr id="1" name=""/>
        <p:cNvGrpSpPr/>
        <p:nvPr/>
      </p:nvGrpSpPr>
      <p:grpSpPr>
        <a:xfrm>
          <a:off x="0" y="0"/>
          <a:ext cx="0" cy="0"/>
          <a:chOff x="0" y="0"/>
          <a:chExt cx="0" cy="0"/>
        </a:xfrm>
      </p:grpSpPr>
      <p:sp>
        <p:nvSpPr>
          <p:cNvPr id="2" name="Title 1"/>
          <p:cNvSpPr>
            <a:spLocks noGrp="1"/>
          </p:cNvSpPr>
          <p:nvPr>
            <p:ph type="title"/>
          </p:nvPr>
        </p:nvSpPr>
        <p:spPr>
          <a:xfrm>
            <a:off x="727081" y="407209"/>
            <a:ext cx="10059452" cy="876300"/>
          </a:xfrm>
        </p:spPr>
        <p:txBody>
          <a:bodyPr/>
          <a:lstStyle>
            <a:lvl1pPr>
              <a:defRPr sz="3600"/>
            </a:lvl1pPr>
          </a:lstStyle>
          <a:p>
            <a:r>
              <a:rPr lang="en-US" dirty="0"/>
              <a:t>Click to edit Master title style</a:t>
            </a:r>
          </a:p>
        </p:txBody>
      </p:sp>
      <p:sp>
        <p:nvSpPr>
          <p:cNvPr id="12" name="Content Placeholder 2"/>
          <p:cNvSpPr>
            <a:spLocks noGrp="1"/>
          </p:cNvSpPr>
          <p:nvPr>
            <p:ph sz="half" idx="1"/>
          </p:nvPr>
        </p:nvSpPr>
        <p:spPr>
          <a:xfrm>
            <a:off x="6470650" y="1420420"/>
            <a:ext cx="5349874" cy="4734318"/>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Content Placeholder 2"/>
          <p:cNvSpPr>
            <a:spLocks noGrp="1"/>
          </p:cNvSpPr>
          <p:nvPr>
            <p:ph sz="half" idx="10"/>
          </p:nvPr>
        </p:nvSpPr>
        <p:spPr>
          <a:xfrm>
            <a:off x="749300" y="1420420"/>
            <a:ext cx="5343525" cy="4554209"/>
          </a:xfrm>
          <a:prstGeom prst="rect">
            <a:avLst/>
          </a:prstGeom>
        </p:spPr>
        <p:txBody>
          <a:bodyPr lIns="365760" tIns="0" rIns="365760" bIns="0">
            <a:noAutofit/>
          </a:bodyPr>
          <a:lstStyle>
            <a:lvl1pPr marL="0" indent="0">
              <a:lnSpc>
                <a:spcPct val="100000"/>
              </a:lnSpc>
              <a:spcBef>
                <a:spcPts val="1000"/>
              </a:spcBef>
              <a:buFontTx/>
              <a:buNone/>
              <a:defRPr sz="2600"/>
            </a:lvl1pPr>
            <a:lvl2pPr marL="342900" indent="-342900" algn="r">
              <a:lnSpc>
                <a:spcPct val="100000"/>
              </a:lnSpc>
              <a:spcBef>
                <a:spcPts val="1000"/>
              </a:spcBef>
              <a:buClr>
                <a:schemeClr val="accent1"/>
              </a:buClr>
              <a:buFont typeface=".AppleSystemUIFont" charset="-120"/>
              <a:buChar char="–"/>
              <a:tabLst/>
              <a:defRPr sz="2600">
                <a:solidFill>
                  <a:schemeClr val="accent1"/>
                </a:solidFill>
              </a:defRPr>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p:txBody>
      </p:sp>
    </p:spTree>
    <p:extLst>
      <p:ext uri="{BB962C8B-B14F-4D97-AF65-F5344CB8AC3E}">
        <p14:creationId xmlns:p14="http://schemas.microsoft.com/office/powerpoint/2010/main" val="14944722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TE - Text Callout and Text">
    <p:spTree>
      <p:nvGrpSpPr>
        <p:cNvPr id="1" name=""/>
        <p:cNvGrpSpPr/>
        <p:nvPr/>
      </p:nvGrpSpPr>
      <p:grpSpPr>
        <a:xfrm>
          <a:off x="0" y="0"/>
          <a:ext cx="0" cy="0"/>
          <a:chOff x="0" y="0"/>
          <a:chExt cx="0" cy="0"/>
        </a:xfrm>
      </p:grpSpPr>
      <p:sp>
        <p:nvSpPr>
          <p:cNvPr id="12" name="Content Placeholder 2"/>
          <p:cNvSpPr>
            <a:spLocks noGrp="1"/>
          </p:cNvSpPr>
          <p:nvPr>
            <p:ph sz="half" idx="1"/>
          </p:nvPr>
        </p:nvSpPr>
        <p:spPr>
          <a:xfrm>
            <a:off x="764775" y="752167"/>
            <a:ext cx="4603638" cy="5314080"/>
          </a:xfrm>
          <a:prstGeom prst="rect">
            <a:avLst/>
          </a:prstGeom>
        </p:spPr>
        <p:txBody>
          <a:bodyPr lIns="0" tIns="0" rIns="0" bIns="0" anchor="ctr" anchorCtr="0">
            <a:noAutofit/>
          </a:bodyPr>
          <a:lstStyle>
            <a:lvl1pPr marL="0" indent="0" algn="ctr">
              <a:lnSpc>
                <a:spcPct val="100000"/>
              </a:lnSpc>
              <a:spcBef>
                <a:spcPts val="1000"/>
              </a:spcBef>
              <a:buFontTx/>
              <a:buNone/>
              <a:defRPr sz="4600">
                <a:solidFill>
                  <a:schemeClr val="tx2"/>
                </a:solidFill>
              </a:defRPr>
            </a:lvl1pPr>
            <a:lvl2pPr marL="0" indent="0" algn="ctr">
              <a:lnSpc>
                <a:spcPct val="100000"/>
              </a:lnSpc>
              <a:spcBef>
                <a:spcPts val="1000"/>
              </a:spcBef>
              <a:buClr>
                <a:schemeClr val="accent1"/>
              </a:buClr>
              <a:buFontTx/>
              <a:buNone/>
              <a:tabLst/>
              <a:defRPr sz="2600">
                <a:solidFill>
                  <a:schemeClr val="accent2"/>
                </a:solidFill>
              </a:defRPr>
            </a:lvl2pPr>
            <a:lvl3pPr marL="685800">
              <a:lnSpc>
                <a:spcPct val="100000"/>
              </a:lnSpc>
              <a:buClr>
                <a:schemeClr val="accent2"/>
              </a:buClr>
              <a:defRPr sz="2200"/>
            </a:lvl3pPr>
            <a:lvl4pPr marL="914400">
              <a:lnSpc>
                <a:spcPct val="100000"/>
              </a:lnSpc>
              <a:buClr>
                <a:schemeClr val="accent2"/>
              </a:buClr>
              <a:defRPr sz="2000"/>
            </a:lvl4pPr>
            <a:lvl5pPr marL="1143000">
              <a:lnSpc>
                <a:spcPct val="100000"/>
              </a:lnSpc>
              <a:buClr>
                <a:schemeClr val="accent2"/>
              </a:buClr>
              <a:defRPr/>
            </a:lvl5pPr>
          </a:lstStyle>
          <a:p>
            <a:pPr lvl="0"/>
            <a:r>
              <a:rPr lang="en-US"/>
              <a:t>Edit Master text styles</a:t>
            </a:r>
          </a:p>
          <a:p>
            <a:pPr lvl="1"/>
            <a:r>
              <a:rPr lang="en-US"/>
              <a:t>Second level</a:t>
            </a:r>
          </a:p>
        </p:txBody>
      </p:sp>
      <p:sp>
        <p:nvSpPr>
          <p:cNvPr id="7" name="Content Placeholder 2"/>
          <p:cNvSpPr>
            <a:spLocks noGrp="1"/>
          </p:cNvSpPr>
          <p:nvPr>
            <p:ph sz="half" idx="10"/>
          </p:nvPr>
        </p:nvSpPr>
        <p:spPr>
          <a:xfrm>
            <a:off x="5733230" y="771491"/>
            <a:ext cx="5349874" cy="5304844"/>
          </a:xfrm>
          <a:prstGeom prst="rect">
            <a:avLst/>
          </a:prstGeom>
        </p:spPr>
        <p:txBody>
          <a:bodyPr lIns="0" tIns="0" rIns="0" bIns="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401579564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TE - Boxed Text Callout and Text">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E820CC0E-37F7-4848-88F7-8B0D19809BCA}"/>
              </a:ext>
            </a:extLst>
          </p:cNvPr>
          <p:cNvSpPr/>
          <p:nvPr userDrawn="1"/>
        </p:nvSpPr>
        <p:spPr>
          <a:xfrm>
            <a:off x="742950" y="1479550"/>
            <a:ext cx="3429000" cy="3341688"/>
          </a:xfrm>
          <a:prstGeom prst="roundRect">
            <a:avLst>
              <a:gd name="adj" fmla="val 5220"/>
            </a:avLst>
          </a:prstGeom>
          <a:solidFill>
            <a:schemeClr val="bg1"/>
          </a:solidFill>
          <a:ln>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12" name="Content Placeholder 2"/>
          <p:cNvSpPr>
            <a:spLocks noGrp="1"/>
          </p:cNvSpPr>
          <p:nvPr>
            <p:ph sz="half" idx="1"/>
          </p:nvPr>
        </p:nvSpPr>
        <p:spPr>
          <a:xfrm>
            <a:off x="4565649" y="1478280"/>
            <a:ext cx="7254875" cy="3916680"/>
          </a:xfrm>
          <a:prstGeom prst="rect">
            <a:avLst/>
          </a:prstGeom>
        </p:spPr>
        <p:txBody>
          <a:bodyPr lIns="0" tIns="0" rIns="0" bIns="0" anchor="t" anchorCtr="0">
            <a:noAutofit/>
          </a:bodyPr>
          <a:lstStyle>
            <a:lvl1pPr marL="0" indent="0">
              <a:lnSpc>
                <a:spcPct val="100000"/>
              </a:lnSpc>
              <a:spcBef>
                <a:spcPts val="1000"/>
              </a:spcBef>
              <a:buFontTx/>
              <a:buNone/>
              <a:defRPr sz="2600"/>
            </a:lvl1pPr>
            <a:lvl2pPr marL="342900" indent="-342900">
              <a:lnSpc>
                <a:spcPct val="100000"/>
              </a:lnSpc>
              <a:spcBef>
                <a:spcPts val="1000"/>
              </a:spcBef>
              <a:buClr>
                <a:schemeClr val="accent1"/>
              </a:buClr>
              <a:buFont typeface=".AppleSystemUIFont" charset="-120"/>
              <a:buChar char="&gt;"/>
              <a:tabLst/>
              <a:defRPr sz="2600"/>
            </a:lvl2pPr>
            <a:lvl3pPr marL="685800">
              <a:lnSpc>
                <a:spcPct val="100000"/>
              </a:lnSpc>
              <a:buClr>
                <a:schemeClr val="accent2"/>
              </a:buClr>
              <a:defRPr sz="2400"/>
            </a:lvl3pPr>
            <a:lvl4pPr marL="914400">
              <a:lnSpc>
                <a:spcPct val="100000"/>
              </a:lnSpc>
              <a:buClr>
                <a:schemeClr val="accent2"/>
              </a:buClr>
              <a:defRPr sz="2200"/>
            </a:lvl4pPr>
            <a:lvl5pPr marL="1143000">
              <a:lnSpc>
                <a:spcPct val="100000"/>
              </a:lnSpc>
              <a:buClr>
                <a:schemeClr val="accent2"/>
              </a:buClr>
              <a:defRPr sz="200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5"/>
          <p:cNvSpPr>
            <a:spLocks noGrp="1"/>
          </p:cNvSpPr>
          <p:nvPr>
            <p:ph type="body" sz="quarter" idx="10"/>
          </p:nvPr>
        </p:nvSpPr>
        <p:spPr>
          <a:xfrm>
            <a:off x="1046165" y="1768644"/>
            <a:ext cx="2823209" cy="2761004"/>
          </a:xfrm>
          <a:prstGeom prst="rect">
            <a:avLst/>
          </a:prstGeom>
        </p:spPr>
        <p:txBody>
          <a:bodyPr lIns="0" tIns="0" rIns="0" bIns="0" anchor="ctr" anchorCtr="0">
            <a:noAutofit/>
          </a:bodyPr>
          <a:lstStyle>
            <a:lvl1pPr marL="0" indent="0" algn="ctr">
              <a:buFontTx/>
              <a:buNone/>
              <a:defRPr sz="4000">
                <a:solidFill>
                  <a:schemeClr val="accent1"/>
                </a:solidFill>
              </a:defRPr>
            </a:lvl1pPr>
          </a:lstStyle>
          <a:p>
            <a:pPr lvl="0"/>
            <a:r>
              <a:rPr lang="en-US" dirty="0"/>
              <a:t>Click to edit Master text styles</a:t>
            </a:r>
          </a:p>
        </p:txBody>
      </p:sp>
    </p:spTree>
    <p:extLst>
      <p:ext uri="{BB962C8B-B14F-4D97-AF65-F5344CB8AC3E}">
        <p14:creationId xmlns:p14="http://schemas.microsoft.com/office/powerpoint/2010/main" val="4109933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TE - Three Boxes Filled">
    <p:spTree>
      <p:nvGrpSpPr>
        <p:cNvPr id="1" name=""/>
        <p:cNvGrpSpPr/>
        <p:nvPr/>
      </p:nvGrpSpPr>
      <p:grpSpPr>
        <a:xfrm>
          <a:off x="0" y="0"/>
          <a:ext cx="0" cy="0"/>
          <a:chOff x="0" y="0"/>
          <a:chExt cx="0" cy="0"/>
        </a:xfrm>
      </p:grpSpPr>
      <p:sp>
        <p:nvSpPr>
          <p:cNvPr id="6" name="Rounded Rectangle 3">
            <a:extLst>
              <a:ext uri="{FF2B5EF4-FFF2-40B4-BE49-F238E27FC236}">
                <a16:creationId xmlns:a16="http://schemas.microsoft.com/office/drawing/2014/main" id="{1FB8D659-EFDF-459A-9715-511B0ABA3015}"/>
              </a:ext>
            </a:extLst>
          </p:cNvPr>
          <p:cNvSpPr/>
          <p:nvPr userDrawn="1"/>
        </p:nvSpPr>
        <p:spPr>
          <a:xfrm>
            <a:off x="742950" y="1479550"/>
            <a:ext cx="3429000" cy="3838575"/>
          </a:xfrm>
          <a:prstGeom prst="roundRect">
            <a:avLst>
              <a:gd name="adj" fmla="val 5220"/>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8" name="Rounded Rectangle 5">
            <a:extLst>
              <a:ext uri="{FF2B5EF4-FFF2-40B4-BE49-F238E27FC236}">
                <a16:creationId xmlns:a16="http://schemas.microsoft.com/office/drawing/2014/main" id="{0FC760DE-7D81-4DE8-88C9-4C677EA45ED3}"/>
              </a:ext>
            </a:extLst>
          </p:cNvPr>
          <p:cNvSpPr/>
          <p:nvPr userDrawn="1"/>
        </p:nvSpPr>
        <p:spPr>
          <a:xfrm>
            <a:off x="4573588" y="1479550"/>
            <a:ext cx="3429000" cy="3838575"/>
          </a:xfrm>
          <a:prstGeom prst="roundRect">
            <a:avLst>
              <a:gd name="adj" fmla="val 522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atin typeface="Open Sans" charset="0"/>
              <a:ea typeface="Open Sans" charset="0"/>
              <a:cs typeface="Open Sans" charset="0"/>
            </a:endParaRPr>
          </a:p>
        </p:txBody>
      </p:sp>
      <p:sp>
        <p:nvSpPr>
          <p:cNvPr id="10" name="Rounded Rectangle 7">
            <a:extLst>
              <a:ext uri="{FF2B5EF4-FFF2-40B4-BE49-F238E27FC236}">
                <a16:creationId xmlns:a16="http://schemas.microsoft.com/office/drawing/2014/main" id="{6C940988-7762-4423-9CAC-375802C19866}"/>
              </a:ext>
            </a:extLst>
          </p:cNvPr>
          <p:cNvSpPr/>
          <p:nvPr userDrawn="1"/>
        </p:nvSpPr>
        <p:spPr>
          <a:xfrm>
            <a:off x="8383588" y="1479550"/>
            <a:ext cx="3429000" cy="3838575"/>
          </a:xfrm>
          <a:prstGeom prst="roundRect">
            <a:avLst>
              <a:gd name="adj" fmla="val 5220"/>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400" dirty="0">
              <a:ln>
                <a:solidFill>
                  <a:schemeClr val="bg1"/>
                </a:solidFill>
              </a:ln>
              <a:solidFill>
                <a:schemeClr val="tx2"/>
              </a:solidFill>
              <a:latin typeface="Open Sans" charset="0"/>
              <a:ea typeface="Open Sans" charset="0"/>
              <a:cs typeface="Open Sans" charset="0"/>
            </a:endParaRPr>
          </a:p>
        </p:txBody>
      </p:sp>
      <p:sp>
        <p:nvSpPr>
          <p:cNvPr id="2" name="Title 1"/>
          <p:cNvSpPr>
            <a:spLocks noGrp="1"/>
          </p:cNvSpPr>
          <p:nvPr>
            <p:ph type="title"/>
          </p:nvPr>
        </p:nvSpPr>
        <p:spPr>
          <a:xfrm>
            <a:off x="740664" y="407209"/>
            <a:ext cx="10059452" cy="876300"/>
          </a:xfrm>
        </p:spPr>
        <p:txBody>
          <a:bodyPr/>
          <a:lstStyle>
            <a:lvl1pPr>
              <a:defRPr sz="3600" b="1" i="0" spc="-60" baseline="0">
                <a:latin typeface="Open Sans SemiBold" charset="0"/>
                <a:ea typeface="Open Sans SemiBold" charset="0"/>
                <a:cs typeface="Open Sans SemiBold" charset="0"/>
              </a:defRPr>
            </a:lvl1pPr>
          </a:lstStyle>
          <a:p>
            <a:r>
              <a:rPr lang="en-US" dirty="0"/>
              <a:t>Click to edit Master title style</a:t>
            </a:r>
          </a:p>
        </p:txBody>
      </p:sp>
      <p:sp>
        <p:nvSpPr>
          <p:cNvPr id="5" name="Text Placeholder 5"/>
          <p:cNvSpPr>
            <a:spLocks noGrp="1"/>
          </p:cNvSpPr>
          <p:nvPr>
            <p:ph type="body" sz="quarter" idx="10"/>
          </p:nvPr>
        </p:nvSpPr>
        <p:spPr bwMode="white">
          <a:xfrm>
            <a:off x="1046165"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7" name="Text Placeholder 5"/>
          <p:cNvSpPr>
            <a:spLocks noGrp="1"/>
          </p:cNvSpPr>
          <p:nvPr>
            <p:ph type="body" sz="quarter" idx="11"/>
          </p:nvPr>
        </p:nvSpPr>
        <p:spPr bwMode="white">
          <a:xfrm>
            <a:off x="487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
        <p:nvSpPr>
          <p:cNvPr id="9" name="Text Placeholder 5"/>
          <p:cNvSpPr>
            <a:spLocks noGrp="1"/>
          </p:cNvSpPr>
          <p:nvPr>
            <p:ph type="body" sz="quarter" idx="12"/>
          </p:nvPr>
        </p:nvSpPr>
        <p:spPr bwMode="white">
          <a:xfrm>
            <a:off x="8686800" y="1768644"/>
            <a:ext cx="2823209" cy="3260556"/>
          </a:xfrm>
          <a:prstGeom prst="rect">
            <a:avLst/>
          </a:prstGeom>
        </p:spPr>
        <p:txBody>
          <a:bodyPr lIns="0" tIns="0" rIns="0" bIns="0" anchor="ctr" anchorCtr="0">
            <a:noAutofit/>
          </a:bodyPr>
          <a:lstStyle>
            <a:lvl1pPr marL="0" indent="0" algn="ctr">
              <a:buFontTx/>
              <a:buNone/>
              <a:defRPr sz="3600">
                <a:solidFill>
                  <a:schemeClr val="bg1"/>
                </a:solidFill>
              </a:defRPr>
            </a:lvl1pPr>
          </a:lstStyle>
          <a:p>
            <a:pPr lvl="0"/>
            <a:r>
              <a:rPr lang="en-US" dirty="0"/>
              <a:t>Click to edit Master text styles</a:t>
            </a:r>
          </a:p>
        </p:txBody>
      </p:sp>
    </p:spTree>
    <p:extLst>
      <p:ext uri="{BB962C8B-B14F-4D97-AF65-F5344CB8AC3E}">
        <p14:creationId xmlns:p14="http://schemas.microsoft.com/office/powerpoint/2010/main" val="1302208605"/>
      </p:ext>
    </p:extLst>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image" Target="../media/image3.png"/><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theme" Target="../theme/theme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image" Target="../media/image5.png"/><Relationship Id="rId5" Type="http://schemas.openxmlformats.org/officeDocument/2006/relationships/slideLayout" Target="../slideLayouts/slideLayout16.xml"/><Relationship Id="rId10" Type="http://schemas.openxmlformats.org/officeDocument/2006/relationships/theme" Target="../theme/theme3.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6" name="Title Placeholder 1">
            <a:extLst>
              <a:ext uri="{FF2B5EF4-FFF2-40B4-BE49-F238E27FC236}">
                <a16:creationId xmlns:a16="http://schemas.microsoft.com/office/drawing/2014/main" id="{32099044-C118-4F39-8F4F-DFAE58EBBC97}"/>
              </a:ext>
            </a:extLst>
          </p:cNvPr>
          <p:cNvSpPr>
            <a:spLocks noGrp="1" noChangeArrowheads="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a:extLst>
              <a:ext uri="{FF2B5EF4-FFF2-40B4-BE49-F238E27FC236}">
                <a16:creationId xmlns:a16="http://schemas.microsoft.com/office/drawing/2014/main" id="{EFA7D30C-59D6-4201-BBAD-63081BC30D54}"/>
              </a:ext>
            </a:extLst>
          </p:cNvPr>
          <p:cNvSpPr>
            <a:spLocks noGrp="1" noChangeArrowheads="1"/>
          </p:cNvSpPr>
          <p:nvPr>
            <p:ph type="body" idx="1"/>
          </p:nvPr>
        </p:nvSpPr>
        <p:spPr bwMode="auto">
          <a:xfrm>
            <a:off x="838200" y="1825625"/>
            <a:ext cx="10515600" cy="3817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Tree>
  </p:cSld>
  <p:clrMap bg1="lt1" tx1="dk1" bg2="lt2" tx2="dk2" accent1="accent1" accent2="accent2" accent3="accent3" accent4="accent4" accent5="accent5" accent6="accent6" hlink="hlink" folHlink="folHlink"/>
  <p:sldLayoutIdLst>
    <p:sldLayoutId id="2147483808" r:id="rId1"/>
  </p:sldLayoutIdLst>
  <p:txStyles>
    <p:titleStyle>
      <a:lvl1pPr algn="l" rtl="0" fontAlgn="base">
        <a:lnSpc>
          <a:spcPct val="90000"/>
        </a:lnSpc>
        <a:spcBef>
          <a:spcPct val="0"/>
        </a:spcBef>
        <a:spcAft>
          <a:spcPct val="0"/>
        </a:spcAft>
        <a:defRPr sz="4400" kern="1200">
          <a:solidFill>
            <a:schemeClr val="tx1"/>
          </a:solidFill>
          <a:latin typeface="Open Sans"/>
          <a:ea typeface="+mj-ea"/>
          <a:cs typeface="+mj-cs"/>
        </a:defRPr>
      </a:lvl1pPr>
      <a:lvl2pPr algn="l" rtl="0" fontAlgn="base">
        <a:lnSpc>
          <a:spcPct val="90000"/>
        </a:lnSpc>
        <a:spcBef>
          <a:spcPct val="0"/>
        </a:spcBef>
        <a:spcAft>
          <a:spcPct val="0"/>
        </a:spcAft>
        <a:defRPr sz="4400">
          <a:solidFill>
            <a:schemeClr val="tx1"/>
          </a:solidFill>
          <a:latin typeface="Open Sans"/>
        </a:defRPr>
      </a:lvl2pPr>
      <a:lvl3pPr algn="l" rtl="0" fontAlgn="base">
        <a:lnSpc>
          <a:spcPct val="90000"/>
        </a:lnSpc>
        <a:spcBef>
          <a:spcPct val="0"/>
        </a:spcBef>
        <a:spcAft>
          <a:spcPct val="0"/>
        </a:spcAft>
        <a:defRPr sz="4400">
          <a:solidFill>
            <a:schemeClr val="tx1"/>
          </a:solidFill>
          <a:latin typeface="Open Sans"/>
        </a:defRPr>
      </a:lvl3pPr>
      <a:lvl4pPr algn="l" rtl="0" fontAlgn="base">
        <a:lnSpc>
          <a:spcPct val="90000"/>
        </a:lnSpc>
        <a:spcBef>
          <a:spcPct val="0"/>
        </a:spcBef>
        <a:spcAft>
          <a:spcPct val="0"/>
        </a:spcAft>
        <a:defRPr sz="4400">
          <a:solidFill>
            <a:schemeClr val="tx1"/>
          </a:solidFill>
          <a:latin typeface="Open Sans"/>
        </a:defRPr>
      </a:lvl4pPr>
      <a:lvl5pPr algn="l" rtl="0" fontAlgn="base">
        <a:lnSpc>
          <a:spcPct val="90000"/>
        </a:lnSpc>
        <a:spcBef>
          <a:spcPct val="0"/>
        </a:spcBef>
        <a:spcAft>
          <a:spcPct val="0"/>
        </a:spcAft>
        <a:defRPr sz="4400">
          <a:solidFill>
            <a:schemeClr val="tx1"/>
          </a:solidFill>
          <a:latin typeface="Open Sans"/>
        </a:defRPr>
      </a:lvl5pPr>
      <a:lvl6pPr marL="457200" algn="l" rtl="0" fontAlgn="base">
        <a:lnSpc>
          <a:spcPct val="90000"/>
        </a:lnSpc>
        <a:spcBef>
          <a:spcPct val="0"/>
        </a:spcBef>
        <a:spcAft>
          <a:spcPct val="0"/>
        </a:spcAft>
        <a:defRPr sz="4400">
          <a:solidFill>
            <a:schemeClr val="tx1"/>
          </a:solidFill>
          <a:latin typeface="Open Sans"/>
        </a:defRPr>
      </a:lvl6pPr>
      <a:lvl7pPr marL="914400" algn="l" rtl="0" fontAlgn="base">
        <a:lnSpc>
          <a:spcPct val="90000"/>
        </a:lnSpc>
        <a:spcBef>
          <a:spcPct val="0"/>
        </a:spcBef>
        <a:spcAft>
          <a:spcPct val="0"/>
        </a:spcAft>
        <a:defRPr sz="4400">
          <a:solidFill>
            <a:schemeClr val="tx1"/>
          </a:solidFill>
          <a:latin typeface="Open Sans"/>
        </a:defRPr>
      </a:lvl7pPr>
      <a:lvl8pPr marL="1371600" algn="l" rtl="0" fontAlgn="base">
        <a:lnSpc>
          <a:spcPct val="90000"/>
        </a:lnSpc>
        <a:spcBef>
          <a:spcPct val="0"/>
        </a:spcBef>
        <a:spcAft>
          <a:spcPct val="0"/>
        </a:spcAft>
        <a:defRPr sz="4400">
          <a:solidFill>
            <a:schemeClr val="tx1"/>
          </a:solidFill>
          <a:latin typeface="Open Sans"/>
        </a:defRPr>
      </a:lvl8pPr>
      <a:lvl9pPr marL="1828800" algn="l" rtl="0" fontAlgn="base">
        <a:lnSpc>
          <a:spcPct val="90000"/>
        </a:lnSpc>
        <a:spcBef>
          <a:spcPct val="0"/>
        </a:spcBef>
        <a:spcAft>
          <a:spcPct val="0"/>
        </a:spcAft>
        <a:defRPr sz="4400">
          <a:solidFill>
            <a:schemeClr val="tx1"/>
          </a:solidFill>
          <a:latin typeface="Open Sans"/>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99040C3-46D8-47FB-9F15-EAE0189CFCE3}"/>
              </a:ext>
            </a:extLst>
          </p:cNvPr>
          <p:cNvSpPr>
            <a:spLocks noGrp="1"/>
          </p:cNvSpPr>
          <p:nvPr>
            <p:ph type="title"/>
          </p:nvPr>
        </p:nvSpPr>
        <p:spPr>
          <a:xfrm>
            <a:off x="741363" y="407988"/>
            <a:ext cx="10080625"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a:extLst>
              <a:ext uri="{FF2B5EF4-FFF2-40B4-BE49-F238E27FC236}">
                <a16:creationId xmlns:a16="http://schemas.microsoft.com/office/drawing/2014/main" id="{ABEE9FD3-9B2A-4BF8-8522-62A9AA1AD0FF}"/>
              </a:ext>
            </a:extLst>
          </p:cNvPr>
          <p:cNvSpPr/>
          <p:nvPr userDrawn="1"/>
        </p:nvSpPr>
        <p:spPr>
          <a:xfrm>
            <a:off x="0" y="0"/>
            <a:ext cx="37465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a:p>
        </p:txBody>
      </p:sp>
      <p:pic>
        <p:nvPicPr>
          <p:cNvPr id="2052" name="Picture 6">
            <a:extLst>
              <a:ext uri="{FF2B5EF4-FFF2-40B4-BE49-F238E27FC236}">
                <a16:creationId xmlns:a16="http://schemas.microsoft.com/office/drawing/2014/main" id="{05EE119E-D05F-4899-A378-01A52397DBF2}"/>
              </a:ext>
            </a:extLst>
          </p:cNvPr>
          <p:cNvPicPr>
            <a:picLocks noChangeAspect="1" noChangeArrowheads="1"/>
          </p:cNvPicPr>
          <p:nvPr userDrawn="1"/>
        </p:nvPicPr>
        <p:blipFill>
          <a:blip r:embed="rId12">
            <a:extLst>
              <a:ext uri="{28A0092B-C50C-407E-A947-70E740481C1C}">
                <a14:useLocalDpi xmlns:a14="http://schemas.microsoft.com/office/drawing/2010/main" val="0"/>
              </a:ext>
            </a:extLst>
          </a:blip>
          <a:srcRect/>
          <a:stretch>
            <a:fillRect/>
          </a:stretch>
        </p:blipFill>
        <p:spPr bwMode="auto">
          <a:xfrm>
            <a:off x="11063288" y="209550"/>
            <a:ext cx="755650" cy="962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Footer Placeholder 4">
            <a:extLst>
              <a:ext uri="{FF2B5EF4-FFF2-40B4-BE49-F238E27FC236}">
                <a16:creationId xmlns:a16="http://schemas.microsoft.com/office/drawing/2014/main" id="{523358D9-C769-4E6F-8556-9D8202D1601D}"/>
              </a:ext>
            </a:extLst>
          </p:cNvPr>
          <p:cNvSpPr txBox="1">
            <a:spLocks/>
          </p:cNvSpPr>
          <p:nvPr userDrawn="1"/>
        </p:nvSpPr>
        <p:spPr>
          <a:xfrm>
            <a:off x="5614988" y="6511925"/>
            <a:ext cx="5903912" cy="292100"/>
          </a:xfrm>
          <a:prstGeom prst="rect">
            <a:avLst/>
          </a:prstGeom>
        </p:spPr>
        <p:txBody>
          <a:bodyPr lIns="0" tIns="0" rIns="0" bIns="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r>
              <a:rPr lang="en-US" dirty="0">
                <a:solidFill>
                  <a:schemeClr val="tx1"/>
                </a:solidFill>
                <a:latin typeface="Open Sans" charset="0"/>
                <a:ea typeface="Open Sans" charset="0"/>
                <a:cs typeface="Open Sans" charset="0"/>
              </a:rPr>
              <a:t>Copyright © Texas Education Agency, 2017. All rights reserved.</a:t>
            </a:r>
          </a:p>
        </p:txBody>
      </p:sp>
      <p:sp>
        <p:nvSpPr>
          <p:cNvPr id="12" name="Slide Number Placeholder 5">
            <a:extLst>
              <a:ext uri="{FF2B5EF4-FFF2-40B4-BE49-F238E27FC236}">
                <a16:creationId xmlns:a16="http://schemas.microsoft.com/office/drawing/2014/main" id="{ABABA1C4-E3E8-4934-8859-B5CAB9B820EE}"/>
              </a:ext>
            </a:extLst>
          </p:cNvPr>
          <p:cNvSpPr txBox="1">
            <a:spLocks/>
          </p:cNvSpPr>
          <p:nvPr userDrawn="1"/>
        </p:nvSpPr>
        <p:spPr bwMode="white">
          <a:xfrm>
            <a:off x="11439525" y="6516688"/>
            <a:ext cx="385763" cy="293687"/>
          </a:xfrm>
          <a:prstGeom prst="rect">
            <a:avLst/>
          </a:prstGeom>
        </p:spPr>
        <p:txBody>
          <a:bodyPr lIns="0" tIns="0" rIns="0" bIns="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fontAlgn="auto">
              <a:spcBef>
                <a:spcPts val="0"/>
              </a:spcBef>
              <a:spcAft>
                <a:spcPts val="0"/>
              </a:spcAft>
              <a:defRPr/>
            </a:pPr>
            <a:fld id="{3A4E4986-634F-42F4-B4DD-6588A06B77CD}" type="slidenum">
              <a:rPr lang="en-US" sz="1050" b="1" smtClean="0">
                <a:solidFill>
                  <a:srgbClr val="C00000"/>
                </a:solidFill>
                <a:latin typeface="Open Sans SemiBold" charset="0"/>
                <a:ea typeface="Open Sans SemiBold" charset="0"/>
                <a:cs typeface="Open Sans SemiBold" charset="0"/>
              </a:rPr>
              <a:pPr algn="r" fontAlgn="auto">
                <a:spcBef>
                  <a:spcPts val="0"/>
                </a:spcBef>
                <a:spcAft>
                  <a:spcPts val="0"/>
                </a:spcAft>
                <a:defRPr/>
              </a:pPr>
              <a:t>‹#›</a:t>
            </a:fld>
            <a:endParaRPr lang="en-US" sz="1050" b="1" dirty="0">
              <a:solidFill>
                <a:srgbClr val="C00000"/>
              </a:solidFill>
              <a:latin typeface="Open Sans SemiBold" charset="0"/>
              <a:ea typeface="Open Sans SemiBold" charset="0"/>
              <a:cs typeface="Open Sans SemiBold" charset="0"/>
            </a:endParaRPr>
          </a:p>
        </p:txBody>
      </p:sp>
    </p:spTree>
  </p:cSld>
  <p:clrMap bg1="lt1" tx1="dk1" bg2="lt2" tx2="dk2" accent1="accent1" accent2="accent2" accent3="accent3" accent4="accent4" accent5="accent5" accent6="accent6" hlink="hlink" folHlink="folHlink"/>
  <p:sldLayoutIdLst>
    <p:sldLayoutId id="2147483809" r:id="rId1"/>
    <p:sldLayoutId id="2147483810" r:id="rId2"/>
    <p:sldLayoutId id="2147483804" r:id="rId3"/>
    <p:sldLayoutId id="2147483805" r:id="rId4"/>
    <p:sldLayoutId id="2147483806" r:id="rId5"/>
    <p:sldLayoutId id="2147483807" r:id="rId6"/>
    <p:sldLayoutId id="2147483811" r:id="rId7"/>
    <p:sldLayoutId id="2147483812" r:id="rId8"/>
    <p:sldLayoutId id="2147483813" r:id="rId9"/>
    <p:sldLayoutId id="2147483815" r:id="rId10"/>
  </p:sldLayoutIdLst>
  <p:txStyles>
    <p:titleStyle>
      <a:lvl1pPr algn="l" rtl="0" fontAlgn="base">
        <a:lnSpc>
          <a:spcPct val="90000"/>
        </a:lnSpc>
        <a:spcBef>
          <a:spcPct val="0"/>
        </a:spcBef>
        <a:spcAft>
          <a:spcPct val="0"/>
        </a:spcAft>
        <a:defRPr sz="3600" b="1" kern="1200" spc="-60">
          <a:solidFill>
            <a:schemeClr val="accent2"/>
          </a:solidFill>
          <a:latin typeface="Open Sans SemiBold" charset="0"/>
          <a:ea typeface="Open Sans SemiBold" charset="0"/>
          <a:cs typeface="Open Sans SemiBold" charset="0"/>
        </a:defRPr>
      </a:lvl1pPr>
      <a:lvl2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2pPr>
      <a:lvl3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3pPr>
      <a:lvl4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4pPr>
      <a:lvl5pPr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5pPr>
      <a:lvl6pPr marL="4572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6pPr>
      <a:lvl7pPr marL="9144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7pPr>
      <a:lvl8pPr marL="13716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8pPr>
      <a:lvl9pPr marL="1828800" algn="l" rtl="0" fontAlgn="base">
        <a:lnSpc>
          <a:spcPct val="90000"/>
        </a:lnSpc>
        <a:spcBef>
          <a:spcPct val="0"/>
        </a:spcBef>
        <a:spcAft>
          <a:spcPct val="0"/>
        </a:spcAft>
        <a:defRPr sz="3600" b="1">
          <a:solidFill>
            <a:schemeClr val="accent2"/>
          </a:solidFill>
          <a:latin typeface="Open Sans SemiBold"/>
          <a:ea typeface="Open Sans SemiBold"/>
          <a:cs typeface="Open Sans SemiBold"/>
        </a:defRPr>
      </a:lvl9pPr>
    </p:titleStyle>
    <p:bodyStyle>
      <a:lvl1pPr marL="228600" indent="-228600" algn="l" rtl="0" fontAlgn="base">
        <a:lnSpc>
          <a:spcPct val="90000"/>
        </a:lnSpc>
        <a:spcBef>
          <a:spcPts val="1000"/>
        </a:spcBef>
        <a:spcAft>
          <a:spcPct val="0"/>
        </a:spcAft>
        <a:buFont typeface="Arial" panose="020B0604020202020204" pitchFamily="34" charset="0"/>
        <a:buChar char="•"/>
        <a:defRPr sz="2800" kern="1200">
          <a:solidFill>
            <a:schemeClr val="tx1"/>
          </a:solidFill>
          <a:latin typeface="Open Sans"/>
          <a:ea typeface="+mn-ea"/>
          <a:cs typeface="+mn-cs"/>
        </a:defRPr>
      </a:lvl1pPr>
      <a:lvl2pPr marL="685800" indent="-228600" algn="l" rtl="0" fontAlgn="base">
        <a:lnSpc>
          <a:spcPct val="90000"/>
        </a:lnSpc>
        <a:spcBef>
          <a:spcPts val="500"/>
        </a:spcBef>
        <a:spcAft>
          <a:spcPct val="0"/>
        </a:spcAft>
        <a:buFont typeface="Arial" panose="020B0604020202020204" pitchFamily="34" charset="0"/>
        <a:buChar char="•"/>
        <a:defRPr sz="2400" kern="1200">
          <a:solidFill>
            <a:schemeClr val="tx1"/>
          </a:solidFill>
          <a:latin typeface="Open Sans"/>
          <a:ea typeface="+mn-ea"/>
          <a:cs typeface="+mn-cs"/>
        </a:defRPr>
      </a:lvl2pPr>
      <a:lvl3pPr marL="1143000" indent="-228600" algn="l" rtl="0" fontAlgn="base">
        <a:lnSpc>
          <a:spcPct val="90000"/>
        </a:lnSpc>
        <a:spcBef>
          <a:spcPts val="500"/>
        </a:spcBef>
        <a:spcAft>
          <a:spcPct val="0"/>
        </a:spcAft>
        <a:buFont typeface="Arial" panose="020B0604020202020204" pitchFamily="34" charset="0"/>
        <a:buChar char="•"/>
        <a:defRPr sz="2000" kern="1200">
          <a:solidFill>
            <a:schemeClr val="tx1"/>
          </a:solidFill>
          <a:latin typeface="Open Sans"/>
          <a:ea typeface="+mn-ea"/>
          <a:cs typeface="+mn-cs"/>
        </a:defRPr>
      </a:lvl3pPr>
      <a:lvl4pPr marL="16002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4pPr>
      <a:lvl5pPr marL="2057400" indent="-228600" algn="l" rtl="0" fontAlgn="base">
        <a:lnSpc>
          <a:spcPct val="90000"/>
        </a:lnSpc>
        <a:spcBef>
          <a:spcPts val="500"/>
        </a:spcBef>
        <a:spcAft>
          <a:spcPct val="0"/>
        </a:spcAft>
        <a:buFont typeface="Arial" panose="020B0604020202020204" pitchFamily="34" charset="0"/>
        <a:buChar char="•"/>
        <a:defRPr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40664" y="407209"/>
            <a:ext cx="10081127" cy="876300"/>
          </a:xfrm>
          <a:prstGeom prst="rect">
            <a:avLst/>
          </a:prstGeom>
        </p:spPr>
        <p:txBody>
          <a:bodyPr vert="horz" lIns="0" tIns="0" rIns="0" bIns="0" rtlCol="0" anchor="b" anchorCtr="0">
            <a:noAutofit/>
          </a:bodyPr>
          <a:lstStyle/>
          <a:p>
            <a:r>
              <a:rPr lang="en-US" dirty="0"/>
              <a:t>Click to edit Master title style</a:t>
            </a:r>
          </a:p>
        </p:txBody>
      </p:sp>
      <p:sp>
        <p:nvSpPr>
          <p:cNvPr id="6" name="Rectangle 5"/>
          <p:cNvSpPr/>
          <p:nvPr userDrawn="1"/>
        </p:nvSpPr>
        <p:spPr>
          <a:xfrm>
            <a:off x="0" y="0"/>
            <a:ext cx="374904"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11">
            <a:extLst>
              <a:ext uri="{28A0092B-C50C-407E-A947-70E740481C1C}">
                <a14:useLocalDpi xmlns:a14="http://schemas.microsoft.com/office/drawing/2010/main" val="0"/>
              </a:ext>
            </a:extLst>
          </a:blip>
          <a:stretch>
            <a:fillRect/>
          </a:stretch>
        </p:blipFill>
        <p:spPr>
          <a:xfrm>
            <a:off x="11063557" y="209405"/>
            <a:ext cx="755278" cy="962170"/>
          </a:xfrm>
          <a:prstGeom prst="rect">
            <a:avLst/>
          </a:prstGeom>
        </p:spPr>
      </p:pic>
      <p:sp>
        <p:nvSpPr>
          <p:cNvPr id="10" name="Footer Placeholder 4"/>
          <p:cNvSpPr txBox="1">
            <a:spLocks/>
          </p:cNvSpPr>
          <p:nvPr userDrawn="1"/>
        </p:nvSpPr>
        <p:spPr>
          <a:xfrm>
            <a:off x="5615582" y="6511896"/>
            <a:ext cx="5903232" cy="292608"/>
          </a:xfrm>
          <a:prstGeom prst="rect">
            <a:avLst/>
          </a:prstGeom>
        </p:spPr>
        <p:txBody>
          <a:bodyPr vert="horz" lIns="0" tIns="0" rIns="0" bIns="0" rtlCol="0" anchor="ctr"/>
          <a:lstStyle>
            <a:defPPr>
              <a:defRPr lang="en-US"/>
            </a:defPPr>
            <a:lvl1pPr marL="0" algn="l" defTabSz="914400" rtl="0" eaLnBrk="1" latinLnBrk="0" hangingPunct="1">
              <a:defRPr sz="900" kern="1200">
                <a:solidFill>
                  <a:schemeClr val="tx1">
                    <a:tint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sz="900" kern="1200" dirty="0">
                <a:solidFill>
                  <a:schemeClr val="tx1"/>
                </a:solidFill>
                <a:effectLst/>
                <a:latin typeface="Open Sans" charset="0"/>
                <a:ea typeface="Open Sans" charset="0"/>
                <a:cs typeface="Open Sans" charset="0"/>
              </a:rPr>
              <a:t>Copyright © Texas Education Agency, 2017. All rights reserved.</a:t>
            </a:r>
          </a:p>
        </p:txBody>
      </p:sp>
      <p:sp>
        <p:nvSpPr>
          <p:cNvPr id="12" name="Slide Number Placeholder 5"/>
          <p:cNvSpPr txBox="1">
            <a:spLocks/>
          </p:cNvSpPr>
          <p:nvPr userDrawn="1"/>
        </p:nvSpPr>
        <p:spPr bwMode="white">
          <a:xfrm>
            <a:off x="11439643" y="6516860"/>
            <a:ext cx="385100" cy="293058"/>
          </a:xfrm>
          <a:prstGeom prst="rect">
            <a:avLst/>
          </a:prstGeom>
        </p:spPr>
        <p:txBody>
          <a:bodyPr vert="horz" lIns="0" tIns="0" rIns="0" bIns="0" rtlCol="0" anchor="ctr"/>
          <a:lstStyle>
            <a:defPPr>
              <a:defRPr lang="en-US"/>
            </a:defPPr>
            <a:lvl1pPr marL="0" algn="ctr" defTabSz="914400" rtl="0" eaLnBrk="1" latinLnBrk="0" hangingPunct="1">
              <a:defRPr sz="900" kern="1200">
                <a:solidFill>
                  <a:schemeClr val="bg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fld id="{E608A8CB-4E2C-4D2E-96BC-30A48E4C4EB8}" type="slidenum">
              <a:rPr lang="en-US" sz="1050" b="1" i="0" smtClean="0">
                <a:solidFill>
                  <a:srgbClr val="C00000"/>
                </a:solidFill>
                <a:latin typeface="Open Sans SemiBold" charset="0"/>
                <a:ea typeface="Open Sans SemiBold" charset="0"/>
                <a:cs typeface="Open Sans SemiBold" charset="0"/>
              </a:rPr>
              <a:pPr algn="r"/>
              <a:t>‹#›</a:t>
            </a:fld>
            <a:endParaRPr lang="en-US" sz="1050" b="1" i="0" dirty="0">
              <a:solidFill>
                <a:srgbClr val="C00000"/>
              </a:solidFill>
              <a:latin typeface="Open Sans SemiBold" charset="0"/>
              <a:ea typeface="Open Sans SemiBold" charset="0"/>
              <a:cs typeface="Open Sans SemiBold" charset="0"/>
            </a:endParaRPr>
          </a:p>
        </p:txBody>
      </p:sp>
    </p:spTree>
    <p:extLst>
      <p:ext uri="{BB962C8B-B14F-4D97-AF65-F5344CB8AC3E}">
        <p14:creationId xmlns:p14="http://schemas.microsoft.com/office/powerpoint/2010/main" val="111797028"/>
      </p:ext>
    </p:extLst>
  </p:cSld>
  <p:clrMap bg1="lt1" tx1="dk1" bg2="lt2" tx2="dk2" accent1="accent1" accent2="accent2" accent3="accent3" accent4="accent4" accent5="accent5" accent6="accent6" hlink="hlink" folHlink="folHlink"/>
  <p:sldLayoutIdLst>
    <p:sldLayoutId id="2147483817" r:id="rId1"/>
    <p:sldLayoutId id="2147483818" r:id="rId2"/>
    <p:sldLayoutId id="2147483819" r:id="rId3"/>
    <p:sldLayoutId id="2147483820" r:id="rId4"/>
    <p:sldLayoutId id="2147483821" r:id="rId5"/>
    <p:sldLayoutId id="2147483822" r:id="rId6"/>
    <p:sldLayoutId id="2147483823" r:id="rId7"/>
    <p:sldLayoutId id="2147483824" r:id="rId8"/>
    <p:sldLayoutId id="2147483825" r:id="rId9"/>
  </p:sldLayoutIdLst>
  <p:txStyles>
    <p:titleStyle>
      <a:lvl1pPr algn="l" defTabSz="914400" rtl="0" eaLnBrk="1" latinLnBrk="0" hangingPunct="1">
        <a:lnSpc>
          <a:spcPct val="90000"/>
        </a:lnSpc>
        <a:spcBef>
          <a:spcPct val="0"/>
        </a:spcBef>
        <a:buNone/>
        <a:defRPr sz="3600" b="1" i="0" kern="1200" spc="-60" baseline="0">
          <a:solidFill>
            <a:schemeClr val="accent2"/>
          </a:solidFill>
          <a:latin typeface="Open Sans SemiBold" charset="0"/>
          <a:ea typeface="Open Sans SemiBold" charset="0"/>
          <a:cs typeface="Open Sans SemiBold" charset="0"/>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Open Sans"/>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Open Sans"/>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Open Sans"/>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Open Sans"/>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2876">
          <p15:clr>
            <a:srgbClr val="F26B43"/>
          </p15:clr>
        </p15:guide>
        <p15:guide id="3" orient="horz" pos="2160">
          <p15:clr>
            <a:srgbClr val="F26B43"/>
          </p15:clr>
        </p15:guide>
        <p15:guide id="4" orient="horz" pos="264">
          <p15:clr>
            <a:srgbClr val="F26B43"/>
          </p15:clr>
        </p15:guide>
        <p15:guide id="6" orient="horz" pos="3877">
          <p15:clr>
            <a:srgbClr val="F26B43"/>
          </p15:clr>
        </p15:guide>
        <p15:guide id="8" pos="2638">
          <p15:clr>
            <a:srgbClr val="F26B43"/>
          </p15:clr>
        </p15:guide>
        <p15:guide id="17" orient="horz" pos="738">
          <p15:clr>
            <a:srgbClr val="F26B43"/>
          </p15:clr>
        </p15:guide>
        <p15:guide id="18" pos="3838">
          <p15:clr>
            <a:srgbClr val="F26B43"/>
          </p15:clr>
        </p15:guide>
        <p15:guide id="19" pos="472">
          <p15:clr>
            <a:srgbClr val="F26B43"/>
          </p15:clr>
        </p15:guide>
        <p15:guide id="20" pos="7446">
          <p15:clr>
            <a:srgbClr val="F26B43"/>
          </p15:clr>
        </p15:guide>
        <p15:guide id="21" pos="4076">
          <p15:clr>
            <a:srgbClr val="F26B43"/>
          </p15:clr>
        </p15:guide>
        <p15:guide id="22" pos="3958">
          <p15:clr>
            <a:srgbClr val="F26B43"/>
          </p15:clr>
        </p15:guide>
        <p15:guide id="23" pos="5042">
          <p15:clr>
            <a:srgbClr val="F26B43"/>
          </p15:clr>
        </p15:guide>
        <p15:guide id="24" pos="5280">
          <p15:clr>
            <a:srgbClr val="F26B43"/>
          </p15:clr>
        </p15:guide>
        <p15:guide id="25" orient="horz" pos="4224">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1.xml"/><Relationship Id="rId1" Type="http://schemas.openxmlformats.org/officeDocument/2006/relationships/slideLayout" Target="../slideLayouts/slideLayout5.xml"/></Relationships>
</file>

<file path=ppt/slides/_rels/slide1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5.xml"/><Relationship Id="rId4" Type="http://schemas.openxmlformats.org/officeDocument/2006/relationships/image" Target="../media/image7.jpeg"/></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2.jpe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26.xml"/><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7.xml"/><Relationship Id="rId1" Type="http://schemas.openxmlformats.org/officeDocument/2006/relationships/slideLayout" Target="../slideLayouts/slideLayout5.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28.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3.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3.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7.xml"/><Relationship Id="rId1" Type="http://schemas.openxmlformats.org/officeDocument/2006/relationships/slideLayout" Target="../slideLayouts/slideLayout5.xml"/><Relationship Id="rId4" Type="http://schemas.openxmlformats.org/officeDocument/2006/relationships/image" Target="../media/image13.jpeg"/></Relationships>
</file>

<file path=ppt/slides/_rels/slide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0297567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3B613FFE-1B76-4415-BD93-DAE750C091CC}"/>
              </a:ext>
            </a:extLst>
          </p:cNvPr>
          <p:cNvSpPr>
            <a:spLocks noGrp="1" noChangeArrowheads="1"/>
          </p:cNvSpPr>
          <p:nvPr>
            <p:ph type="title"/>
          </p:nvPr>
        </p:nvSpPr>
        <p:spPr/>
        <p:txBody>
          <a:bodyPr/>
          <a:lstStyle/>
          <a:p>
            <a:pPr fontAlgn="auto">
              <a:spcAft>
                <a:spcPts val="0"/>
              </a:spcAft>
              <a:defRPr/>
            </a:pPr>
            <a:r>
              <a:rPr lang="en-US" dirty="0"/>
              <a:t>Design</a:t>
            </a:r>
            <a:r>
              <a:rPr lang="en-US" dirty="0">
                <a:solidFill>
                  <a:schemeClr val="accent1">
                    <a:satMod val="150000"/>
                  </a:schemeClr>
                </a:solidFill>
              </a:rPr>
              <a:t> </a:t>
            </a:r>
            <a:r>
              <a:rPr lang="en-US" dirty="0"/>
              <a:t>Issues</a:t>
            </a:r>
            <a:endParaRPr lang="en-US" dirty="0">
              <a:solidFill>
                <a:schemeClr val="accent1">
                  <a:satMod val="150000"/>
                </a:schemeClr>
              </a:solidFill>
            </a:endParaRPr>
          </a:p>
        </p:txBody>
      </p:sp>
      <p:sp>
        <p:nvSpPr>
          <p:cNvPr id="45059" name="Rectangle 3">
            <a:extLst>
              <a:ext uri="{FF2B5EF4-FFF2-40B4-BE49-F238E27FC236}">
                <a16:creationId xmlns:a16="http://schemas.microsoft.com/office/drawing/2014/main" id="{FB776038-E84E-4471-91E1-6004290B0A1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Central Control</a:t>
            </a:r>
          </a:p>
          <a:p>
            <a:pPr lvl="2"/>
            <a:r>
              <a:rPr lang="en-US" altLang="en-US" dirty="0"/>
              <a:t>Monitors </a:t>
            </a:r>
          </a:p>
          <a:p>
            <a:pPr lvl="3"/>
            <a:r>
              <a:rPr lang="en-US" altLang="en-US" dirty="0"/>
              <a:t>Key traffic points</a:t>
            </a:r>
          </a:p>
          <a:p>
            <a:pPr lvl="3"/>
            <a:r>
              <a:rPr lang="en-US" altLang="en-US" dirty="0"/>
              <a:t>Fire alarms </a:t>
            </a:r>
          </a:p>
          <a:p>
            <a:pPr lvl="3"/>
            <a:r>
              <a:rPr lang="en-US" altLang="en-US" dirty="0"/>
              <a:t>Smoke and thermal detection</a:t>
            </a:r>
          </a:p>
          <a:p>
            <a:pPr lvl="3"/>
            <a:r>
              <a:rPr lang="en-US" altLang="en-US" dirty="0"/>
              <a:t>Radios and computers</a:t>
            </a:r>
          </a:p>
          <a:p>
            <a:pPr lvl="3"/>
            <a:r>
              <a:rPr lang="en-US" altLang="en-US" dirty="0"/>
              <a:t>And more</a:t>
            </a:r>
          </a:p>
          <a:p>
            <a:pPr lvl="1">
              <a:buNone/>
            </a:pPr>
            <a:endParaRPr lang="en-US" altLang="en-US" dirty="0"/>
          </a:p>
        </p:txBody>
      </p:sp>
      <p:pic>
        <p:nvPicPr>
          <p:cNvPr id="45061" name="Picture 7" descr="http://images.clipart.com/thb/thb9/PH/5344_2004120013/040201_1942_03/19299411.thb.jpg?040201_1942_0359_a__s">
            <a:extLst>
              <a:ext uri="{FF2B5EF4-FFF2-40B4-BE49-F238E27FC236}">
                <a16:creationId xmlns:a16="http://schemas.microsoft.com/office/drawing/2014/main" id="{12B0198A-4E38-4C2C-BE18-EC9934D8F5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50290" y="1646830"/>
            <a:ext cx="2976563" cy="1981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2">
            <a:extLst>
              <a:ext uri="{FF2B5EF4-FFF2-40B4-BE49-F238E27FC236}">
                <a16:creationId xmlns:a16="http://schemas.microsoft.com/office/drawing/2014/main" id="{FAD21C25-B67C-43C6-AFA2-4D153231CC9C}"/>
              </a:ext>
            </a:extLst>
          </p:cNvPr>
          <p:cNvSpPr>
            <a:spLocks noGrp="1" noChangeArrowheads="1"/>
          </p:cNvSpPr>
          <p:nvPr>
            <p:ph type="title"/>
          </p:nvPr>
        </p:nvSpPr>
        <p:spPr/>
        <p:txBody>
          <a:bodyPr/>
          <a:lstStyle/>
          <a:p>
            <a:pPr fontAlgn="auto">
              <a:spcAft>
                <a:spcPts val="0"/>
              </a:spcAft>
              <a:defRPr/>
            </a:pPr>
            <a:r>
              <a:rPr lang="en-US" dirty="0"/>
              <a:t>Internal Movement</a:t>
            </a:r>
          </a:p>
        </p:txBody>
      </p:sp>
      <p:sp>
        <p:nvSpPr>
          <p:cNvPr id="47107" name="Rectangle 3">
            <a:extLst>
              <a:ext uri="{FF2B5EF4-FFF2-40B4-BE49-F238E27FC236}">
                <a16:creationId xmlns:a16="http://schemas.microsoft.com/office/drawing/2014/main" id="{EA1D36C6-B515-48C0-95B1-EC6F03204EC2}"/>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Control can be facilitated by </a:t>
            </a:r>
          </a:p>
          <a:p>
            <a:pPr lvl="1"/>
            <a:r>
              <a:rPr lang="en-US" altLang="en-US" dirty="0"/>
              <a:t>Cutoff fences</a:t>
            </a:r>
          </a:p>
          <a:p>
            <a:pPr lvl="1"/>
            <a:r>
              <a:rPr lang="en-US" altLang="en-US" dirty="0"/>
              <a:t>Checkpoints </a:t>
            </a:r>
          </a:p>
          <a:p>
            <a:pPr lvl="1"/>
            <a:r>
              <a:rPr lang="en-US" altLang="en-US" dirty="0"/>
              <a:t>Closed-circuit cameras</a:t>
            </a:r>
          </a:p>
          <a:p>
            <a:pPr>
              <a:buFontTx/>
              <a:buNone/>
            </a:pPr>
            <a:endParaRPr lang="en-US" altLang="en-US" dirty="0"/>
          </a:p>
        </p:txBody>
      </p:sp>
      <p:pic>
        <p:nvPicPr>
          <p:cNvPr id="47109" name="Picture 7" descr="http://images.clipart.com/thb/thb13/AS/000802_c893_00/26817776.thb.jpg?000802_c893_0028_c__s">
            <a:extLst>
              <a:ext uri="{FF2B5EF4-FFF2-40B4-BE49-F238E27FC236}">
                <a16:creationId xmlns:a16="http://schemas.microsoft.com/office/drawing/2014/main" id="{75E4C338-6D66-49E8-9CC2-5F5F4DD5976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54940" y="1420420"/>
            <a:ext cx="3333750" cy="2228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2">
            <a:extLst>
              <a:ext uri="{FF2B5EF4-FFF2-40B4-BE49-F238E27FC236}">
                <a16:creationId xmlns:a16="http://schemas.microsoft.com/office/drawing/2014/main" id="{5CCAFB19-01A6-4070-8EFF-5B7A2B2DE701}"/>
              </a:ext>
            </a:extLst>
          </p:cNvPr>
          <p:cNvSpPr>
            <a:spLocks noGrp="1" noChangeArrowheads="1"/>
          </p:cNvSpPr>
          <p:nvPr>
            <p:ph type="title"/>
          </p:nvPr>
        </p:nvSpPr>
        <p:spPr/>
        <p:txBody>
          <a:bodyPr/>
          <a:lstStyle/>
          <a:p>
            <a:pPr fontAlgn="auto">
              <a:spcAft>
                <a:spcPts val="0"/>
              </a:spcAft>
              <a:defRPr/>
            </a:pPr>
            <a:r>
              <a:rPr lang="en-US" dirty="0"/>
              <a:t>Entrances</a:t>
            </a:r>
          </a:p>
        </p:txBody>
      </p:sp>
      <p:sp>
        <p:nvSpPr>
          <p:cNvPr id="49155" name="Rectangle 3">
            <a:extLst>
              <a:ext uri="{FF2B5EF4-FFF2-40B4-BE49-F238E27FC236}">
                <a16:creationId xmlns:a16="http://schemas.microsoft.com/office/drawing/2014/main" id="{7D3930F9-F0A4-4E60-B86F-E5D430DF83D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Used to monitor and control inmate traffic</a:t>
            </a:r>
          </a:p>
          <a:p>
            <a:pPr lvl="2">
              <a:spcBef>
                <a:spcPct val="0"/>
              </a:spcBef>
            </a:pPr>
            <a:r>
              <a:rPr lang="en-US" altLang="en-US" dirty="0"/>
              <a:t>Mirrors</a:t>
            </a:r>
          </a:p>
          <a:p>
            <a:pPr lvl="2">
              <a:spcBef>
                <a:spcPct val="0"/>
              </a:spcBef>
            </a:pPr>
            <a:r>
              <a:rPr lang="en-US" altLang="en-US" dirty="0"/>
              <a:t>Closed-circuit television</a:t>
            </a:r>
          </a:p>
          <a:p>
            <a:pPr lvl="1"/>
            <a:r>
              <a:rPr lang="en-US" altLang="en-US" dirty="0"/>
              <a:t>Location is key</a:t>
            </a:r>
          </a:p>
          <a:p>
            <a:pPr lvl="2">
              <a:spcBef>
                <a:spcPct val="0"/>
              </a:spcBef>
            </a:pPr>
            <a:r>
              <a:rPr lang="en-US" altLang="en-US" dirty="0"/>
              <a:t>External physical features greatly affect the internal ones</a:t>
            </a:r>
          </a:p>
          <a:p>
            <a:pPr lvl="1">
              <a:spcBef>
                <a:spcPts val="600"/>
              </a:spcBef>
            </a:pPr>
            <a:r>
              <a:rPr lang="en-US" altLang="en-US" dirty="0"/>
              <a:t>Examples</a:t>
            </a:r>
          </a:p>
          <a:p>
            <a:pPr lvl="2">
              <a:spcBef>
                <a:spcPct val="0"/>
              </a:spcBef>
            </a:pPr>
            <a:r>
              <a:rPr lang="en-US" altLang="en-US" dirty="0"/>
              <a:t>Windows</a:t>
            </a:r>
          </a:p>
          <a:p>
            <a:pPr lvl="2">
              <a:spcBef>
                <a:spcPct val="0"/>
              </a:spcBef>
            </a:pPr>
            <a:r>
              <a:rPr lang="en-US" altLang="en-US" dirty="0"/>
              <a:t>Doors</a:t>
            </a:r>
          </a:p>
          <a:p>
            <a:pPr lvl="2">
              <a:spcBef>
                <a:spcPct val="0"/>
              </a:spcBef>
            </a:pPr>
            <a:r>
              <a:rPr lang="en-US" altLang="en-US" dirty="0"/>
              <a:t>Stairwells</a:t>
            </a:r>
          </a:p>
          <a:p>
            <a:pPr lvl="2">
              <a:spcBef>
                <a:spcPct val="0"/>
              </a:spcBef>
            </a:pPr>
            <a:r>
              <a:rPr lang="en-US" altLang="en-US" dirty="0"/>
              <a:t>Elevators</a:t>
            </a:r>
          </a:p>
          <a:p>
            <a:pPr lvl="1">
              <a:spcBef>
                <a:spcPct val="0"/>
              </a:spcBef>
            </a:pPr>
            <a:endParaRPr lang="en-US" altLang="en-US" dirty="0"/>
          </a:p>
          <a:p>
            <a:pPr lvl="2">
              <a:spcBef>
                <a:spcPct val="0"/>
              </a:spcBef>
              <a:buNone/>
            </a:pPr>
            <a:endParaRPr lang="en-US" altLang="en-US" dirty="0"/>
          </a:p>
          <a:p>
            <a:pPr lvl="2"/>
            <a:endParaRPr lang="en-US" altLang="en-US" dirty="0"/>
          </a:p>
        </p:txBody>
      </p:sp>
      <p:pic>
        <p:nvPicPr>
          <p:cNvPr id="7" name="Picture 6" descr="iStock_000009090199Small[1].JPG">
            <a:extLst>
              <a:ext uri="{FF2B5EF4-FFF2-40B4-BE49-F238E27FC236}">
                <a16:creationId xmlns:a16="http://schemas.microsoft.com/office/drawing/2014/main" id="{0BEEF174-EBD3-4645-88C2-B3A178CA6A6B}"/>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182751" y="1581191"/>
            <a:ext cx="2644775" cy="3962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Rectangle 2">
            <a:extLst>
              <a:ext uri="{FF2B5EF4-FFF2-40B4-BE49-F238E27FC236}">
                <a16:creationId xmlns:a16="http://schemas.microsoft.com/office/drawing/2014/main" id="{DFEBEA80-31E9-4FC9-8989-8DCBC47B2229}"/>
              </a:ext>
            </a:extLst>
          </p:cNvPr>
          <p:cNvSpPr>
            <a:spLocks noGrp="1" noChangeArrowheads="1"/>
          </p:cNvSpPr>
          <p:nvPr>
            <p:ph type="title"/>
          </p:nvPr>
        </p:nvSpPr>
        <p:spPr/>
        <p:txBody>
          <a:bodyPr/>
          <a:lstStyle/>
          <a:p>
            <a:pPr fontAlgn="auto">
              <a:spcAft>
                <a:spcPts val="0"/>
              </a:spcAft>
              <a:defRPr/>
            </a:pPr>
            <a:r>
              <a:rPr lang="en-US" dirty="0"/>
              <a:t>Inmate Accountability</a:t>
            </a:r>
          </a:p>
        </p:txBody>
      </p:sp>
      <p:sp>
        <p:nvSpPr>
          <p:cNvPr id="53251" name="Rectangle 3">
            <a:extLst>
              <a:ext uri="{FF2B5EF4-FFF2-40B4-BE49-F238E27FC236}">
                <a16:creationId xmlns:a16="http://schemas.microsoft.com/office/drawing/2014/main" id="{B216A797-7FF8-4308-BB4B-183DD0A88EB8}"/>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Involves</a:t>
            </a:r>
          </a:p>
          <a:p>
            <a:pPr lvl="2"/>
            <a:r>
              <a:rPr lang="en-US" altLang="en-US" dirty="0"/>
              <a:t>Movement control</a:t>
            </a:r>
          </a:p>
          <a:p>
            <a:pPr lvl="2"/>
            <a:r>
              <a:rPr lang="en-US" altLang="en-US" dirty="0"/>
              <a:t>Pass systems</a:t>
            </a:r>
          </a:p>
          <a:p>
            <a:pPr lvl="2"/>
            <a:r>
              <a:rPr lang="en-US" altLang="en-US" dirty="0"/>
              <a:t>Census checks</a:t>
            </a:r>
          </a:p>
          <a:p>
            <a:pPr lvl="2"/>
            <a:r>
              <a:rPr lang="en-US" altLang="en-US" dirty="0"/>
              <a:t>Record systems</a:t>
            </a:r>
          </a:p>
          <a:p>
            <a:pPr lvl="1"/>
            <a:r>
              <a:rPr lang="en-US" altLang="en-US" dirty="0"/>
              <a:t>Requires a count each shift </a:t>
            </a:r>
          </a:p>
          <a:p>
            <a:pPr lvl="2"/>
            <a:r>
              <a:rPr lang="en-US" altLang="en-US" dirty="0"/>
              <a:t>Before and after typical working hours</a:t>
            </a:r>
          </a:p>
          <a:p>
            <a:pPr lvl="2"/>
            <a:r>
              <a:rPr lang="en-US" altLang="en-US" dirty="0"/>
              <a:t>After any mass movement</a:t>
            </a:r>
          </a:p>
          <a:p>
            <a:pPr lvl="2"/>
            <a:r>
              <a:rPr lang="en-US" altLang="en-US" dirty="0"/>
              <a:t>At bedtime </a:t>
            </a:r>
          </a:p>
          <a:p>
            <a:pPr lvl="2"/>
            <a:r>
              <a:rPr lang="en-US" altLang="en-US" dirty="0"/>
              <a:t>During the night  (two or more) </a:t>
            </a:r>
          </a:p>
          <a:p>
            <a:pPr lvl="1"/>
            <a:r>
              <a:rPr lang="en-US" altLang="en-US" dirty="0"/>
              <a:t>Each inmate must actually be seen</a:t>
            </a:r>
          </a:p>
          <a:p>
            <a:pPr lvl="1"/>
            <a:endParaRPr lang="en-US" altLang="en-US" dirty="0"/>
          </a:p>
          <a:p>
            <a:endParaRPr lang="en-US" altLang="en-US" dirty="0"/>
          </a:p>
          <a:p>
            <a:pPr>
              <a:buFont typeface="Wingdings 2" panose="05020102010507070707" pitchFamily="18" charset="2"/>
              <a:buNone/>
            </a:pPr>
            <a:endParaRPr lang="en-US" altLang="en-US" dirty="0"/>
          </a:p>
        </p:txBody>
      </p:sp>
      <p:pic>
        <p:nvPicPr>
          <p:cNvPr id="53253" name="Picture 6" descr="iStock_000001802467XSmall[1].JPG">
            <a:extLst>
              <a:ext uri="{FF2B5EF4-FFF2-40B4-BE49-F238E27FC236}">
                <a16:creationId xmlns:a16="http://schemas.microsoft.com/office/drawing/2014/main" id="{026FD865-504C-41C8-BA77-56FABE217933}"/>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8191977" y="1535576"/>
            <a:ext cx="3006011" cy="45040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a:extLst>
              <a:ext uri="{FF2B5EF4-FFF2-40B4-BE49-F238E27FC236}">
                <a16:creationId xmlns:a16="http://schemas.microsoft.com/office/drawing/2014/main" id="{94222C5F-4110-41C0-A268-ECDF16B1E904}"/>
              </a:ext>
            </a:extLst>
          </p:cNvPr>
          <p:cNvSpPr>
            <a:spLocks noGrp="1" noChangeArrowheads="1"/>
          </p:cNvSpPr>
          <p:nvPr>
            <p:ph type="title"/>
          </p:nvPr>
        </p:nvSpPr>
        <p:spPr/>
        <p:txBody>
          <a:bodyPr/>
          <a:lstStyle/>
          <a:p>
            <a:pPr fontAlgn="auto">
              <a:spcAft>
                <a:spcPts val="0"/>
              </a:spcAft>
              <a:defRPr/>
            </a:pPr>
            <a:r>
              <a:rPr lang="en-US" dirty="0"/>
              <a:t>Outcounts</a:t>
            </a:r>
          </a:p>
        </p:txBody>
      </p:sp>
      <p:sp>
        <p:nvSpPr>
          <p:cNvPr id="57347" name="Rectangle 3">
            <a:extLst>
              <a:ext uri="{FF2B5EF4-FFF2-40B4-BE49-F238E27FC236}">
                <a16:creationId xmlns:a16="http://schemas.microsoft.com/office/drawing/2014/main" id="{E837806E-F11A-4699-908A-FE48CB9F47BC}"/>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Inmates</a:t>
            </a:r>
          </a:p>
          <a:p>
            <a:pPr lvl="2"/>
            <a:r>
              <a:rPr lang="en-US" altLang="en-US" dirty="0"/>
              <a:t>Assemble in a general area</a:t>
            </a:r>
          </a:p>
          <a:p>
            <a:pPr lvl="2"/>
            <a:r>
              <a:rPr lang="en-US" altLang="en-US" b="1" u="sng" dirty="0"/>
              <a:t>Must</a:t>
            </a:r>
            <a:r>
              <a:rPr lang="en-US" altLang="en-US" dirty="0"/>
              <a:t> be out when a count is done</a:t>
            </a:r>
          </a:p>
          <a:p>
            <a:pPr lvl="2">
              <a:buNone/>
            </a:pPr>
            <a:endParaRPr lang="en-US" altLang="en-US" dirty="0"/>
          </a:p>
          <a:p>
            <a:pPr lvl="1"/>
            <a:r>
              <a:rPr lang="en-US" altLang="en-US" dirty="0"/>
              <a:t>Staff</a:t>
            </a:r>
          </a:p>
          <a:p>
            <a:pPr lvl="2"/>
            <a:r>
              <a:rPr lang="en-US" altLang="en-US" b="1" u="sng" dirty="0"/>
              <a:t>Must</a:t>
            </a:r>
            <a:r>
              <a:rPr lang="en-US" altLang="en-US" dirty="0"/>
              <a:t> submit inmates names and numbers</a:t>
            </a:r>
          </a:p>
          <a:p>
            <a:pPr lvl="2"/>
            <a:r>
              <a:rPr lang="en-US" altLang="en-US" dirty="0"/>
              <a:t>Call control center with numbers </a:t>
            </a:r>
          </a:p>
          <a:p>
            <a:pPr lvl="2"/>
            <a:r>
              <a:rPr lang="en-US" altLang="en-US" dirty="0"/>
              <a:t>Report to the count officer, who is accountable</a:t>
            </a: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a:extLst>
              <a:ext uri="{FF2B5EF4-FFF2-40B4-BE49-F238E27FC236}">
                <a16:creationId xmlns:a16="http://schemas.microsoft.com/office/drawing/2014/main" id="{C25F2453-5359-4A18-855D-EC763C7A17D5}"/>
              </a:ext>
            </a:extLst>
          </p:cNvPr>
          <p:cNvSpPr>
            <a:spLocks noGrp="1" noChangeArrowheads="1"/>
          </p:cNvSpPr>
          <p:nvPr>
            <p:ph type="title"/>
          </p:nvPr>
        </p:nvSpPr>
        <p:spPr/>
        <p:txBody>
          <a:bodyPr/>
          <a:lstStyle/>
          <a:p>
            <a:pPr fontAlgn="auto">
              <a:spcAft>
                <a:spcPts val="0"/>
              </a:spcAft>
              <a:defRPr/>
            </a:pPr>
            <a:r>
              <a:rPr lang="en-US" dirty="0"/>
              <a:t>Inmate Movement</a:t>
            </a:r>
          </a:p>
        </p:txBody>
      </p:sp>
      <p:sp>
        <p:nvSpPr>
          <p:cNvPr id="59395" name="Rectangle 3">
            <a:extLst>
              <a:ext uri="{FF2B5EF4-FFF2-40B4-BE49-F238E27FC236}">
                <a16:creationId xmlns:a16="http://schemas.microsoft.com/office/drawing/2014/main" id="{A54B5A0F-F083-40DE-857C-69FBD686113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Staff</a:t>
            </a:r>
          </a:p>
          <a:p>
            <a:pPr lvl="2"/>
            <a:r>
              <a:rPr lang="en-US" altLang="en-US" dirty="0"/>
              <a:t>Verify the inmates description</a:t>
            </a:r>
          </a:p>
          <a:p>
            <a:pPr lvl="2"/>
            <a:r>
              <a:rPr lang="en-US" altLang="en-US" dirty="0"/>
              <a:t>Check the count onboard each time the vehicle stops or starts  </a:t>
            </a:r>
          </a:p>
          <a:p>
            <a:pPr lvl="2"/>
            <a:r>
              <a:rPr lang="en-US" altLang="en-US" dirty="0"/>
              <a:t>Use restraints (varies with inmate classification)</a:t>
            </a:r>
          </a:p>
          <a:p>
            <a:pPr lvl="2"/>
            <a:r>
              <a:rPr lang="en-US" altLang="en-US" dirty="0"/>
              <a:t>Use a combination of pass systems</a:t>
            </a:r>
          </a:p>
          <a:p>
            <a:pPr lvl="1"/>
            <a:endParaRPr lang="en-US" altLang="en-US"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a:extLst>
              <a:ext uri="{FF2B5EF4-FFF2-40B4-BE49-F238E27FC236}">
                <a16:creationId xmlns:a16="http://schemas.microsoft.com/office/drawing/2014/main" id="{A7DCD9EC-5A68-4635-8226-E61812CBEB67}"/>
              </a:ext>
            </a:extLst>
          </p:cNvPr>
          <p:cNvSpPr>
            <a:spLocks noGrp="1" noChangeArrowheads="1"/>
          </p:cNvSpPr>
          <p:nvPr>
            <p:ph type="title"/>
          </p:nvPr>
        </p:nvSpPr>
        <p:spPr/>
        <p:txBody>
          <a:bodyPr/>
          <a:lstStyle/>
          <a:p>
            <a:pPr fontAlgn="auto">
              <a:spcAft>
                <a:spcPts val="0"/>
              </a:spcAft>
              <a:defRPr/>
            </a:pPr>
            <a:r>
              <a:rPr lang="en-US" dirty="0"/>
              <a:t>Tools</a:t>
            </a:r>
          </a:p>
        </p:txBody>
      </p:sp>
      <p:sp>
        <p:nvSpPr>
          <p:cNvPr id="61443" name="Rectangle 3">
            <a:extLst>
              <a:ext uri="{FF2B5EF4-FFF2-40B4-BE49-F238E27FC236}">
                <a16:creationId xmlns:a16="http://schemas.microsoft.com/office/drawing/2014/main" id="{BCF21B60-B483-4EF9-85F1-6261F7045B10}"/>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Control</a:t>
            </a:r>
          </a:p>
          <a:p>
            <a:pPr lvl="2">
              <a:spcBef>
                <a:spcPct val="0"/>
              </a:spcBef>
            </a:pPr>
            <a:r>
              <a:rPr lang="en-US" altLang="en-US" dirty="0"/>
              <a:t>Tools </a:t>
            </a:r>
            <a:r>
              <a:rPr lang="en-US" altLang="en-US" b="1" u="sng" dirty="0"/>
              <a:t>must</a:t>
            </a:r>
            <a:r>
              <a:rPr lang="en-US" altLang="en-US" dirty="0"/>
              <a:t> be accounted for at </a:t>
            </a:r>
            <a:r>
              <a:rPr lang="en-US" altLang="en-US" b="1" u="sng" dirty="0"/>
              <a:t>all</a:t>
            </a:r>
            <a:r>
              <a:rPr lang="en-US" altLang="en-US" dirty="0"/>
              <a:t> times</a:t>
            </a:r>
          </a:p>
          <a:p>
            <a:pPr lvl="2">
              <a:spcBef>
                <a:spcPct val="0"/>
              </a:spcBef>
            </a:pPr>
            <a:r>
              <a:rPr lang="en-US" altLang="en-US" dirty="0"/>
              <a:t>Every item is contraband </a:t>
            </a:r>
          </a:p>
          <a:p>
            <a:pPr lvl="2">
              <a:spcBef>
                <a:spcPct val="0"/>
              </a:spcBef>
            </a:pPr>
            <a:r>
              <a:rPr lang="en-US" altLang="en-US" dirty="0"/>
              <a:t>Need a tool control officer</a:t>
            </a:r>
          </a:p>
          <a:p>
            <a:pPr lvl="2">
              <a:spcBef>
                <a:spcPct val="0"/>
              </a:spcBef>
            </a:pPr>
            <a:r>
              <a:rPr lang="en-US" altLang="en-US" dirty="0"/>
              <a:t>Inventory is checked daily</a:t>
            </a:r>
          </a:p>
          <a:p>
            <a:pPr lvl="2">
              <a:spcBef>
                <a:spcPct val="0"/>
              </a:spcBef>
              <a:buNone/>
            </a:pPr>
            <a:endParaRPr lang="en-US" altLang="en-US" dirty="0"/>
          </a:p>
          <a:p>
            <a:pPr lvl="1"/>
            <a:r>
              <a:rPr lang="en-US" altLang="en-US" dirty="0"/>
              <a:t>Classifications</a:t>
            </a:r>
          </a:p>
          <a:p>
            <a:pPr lvl="2">
              <a:spcBef>
                <a:spcPct val="0"/>
              </a:spcBef>
            </a:pPr>
            <a:r>
              <a:rPr lang="en-US" altLang="en-US" dirty="0"/>
              <a:t>Class A (extremely dangerous)</a:t>
            </a:r>
          </a:p>
          <a:p>
            <a:pPr lvl="2">
              <a:spcBef>
                <a:spcPct val="0"/>
              </a:spcBef>
            </a:pPr>
            <a:r>
              <a:rPr lang="en-US" altLang="en-US" dirty="0"/>
              <a:t>Class B (Hazardous)</a:t>
            </a:r>
          </a:p>
          <a:p>
            <a:pPr lvl="2">
              <a:spcBef>
                <a:spcPct val="0"/>
              </a:spcBef>
            </a:pPr>
            <a:r>
              <a:rPr lang="en-US" altLang="en-US" dirty="0"/>
              <a:t>Class C (Non-Hazardous)</a:t>
            </a:r>
          </a:p>
        </p:txBody>
      </p:sp>
      <p:sp>
        <p:nvSpPr>
          <p:cNvPr id="2" name="Content Placeholder 1">
            <a:extLst>
              <a:ext uri="{FF2B5EF4-FFF2-40B4-BE49-F238E27FC236}">
                <a16:creationId xmlns:a16="http://schemas.microsoft.com/office/drawing/2014/main" id="{798E801B-E499-460A-A784-6F6D7CA9F291}"/>
              </a:ext>
            </a:extLst>
          </p:cNvPr>
          <p:cNvSpPr>
            <a:spLocks noGrp="1"/>
          </p:cNvSpPr>
          <p:nvPr>
            <p:ph sz="half" idx="10"/>
          </p:nvPr>
        </p:nvSpPr>
        <p:spPr/>
        <p:txBody>
          <a:bodyPr/>
          <a:lstStyle/>
          <a:p>
            <a:pPr lvl="1">
              <a:spcAft>
                <a:spcPts val="600"/>
              </a:spcAft>
            </a:pPr>
            <a:r>
              <a:rPr lang="en-US" altLang="en-US" dirty="0"/>
              <a:t>Storage</a:t>
            </a:r>
          </a:p>
          <a:p>
            <a:pPr lvl="2">
              <a:spcBef>
                <a:spcPct val="0"/>
              </a:spcBef>
            </a:pPr>
            <a:r>
              <a:rPr lang="en-US" altLang="en-US" dirty="0"/>
              <a:t>Shadow boards</a:t>
            </a:r>
          </a:p>
          <a:p>
            <a:pPr lvl="2">
              <a:spcBef>
                <a:spcPct val="0"/>
              </a:spcBef>
            </a:pPr>
            <a:r>
              <a:rPr lang="en-US" altLang="en-US" dirty="0"/>
              <a:t>Identifying marks</a:t>
            </a:r>
          </a:p>
          <a:p>
            <a:pPr lvl="2">
              <a:spcBef>
                <a:spcPct val="0"/>
              </a:spcBef>
            </a:pPr>
            <a:r>
              <a:rPr lang="en-US" altLang="en-US" dirty="0"/>
              <a:t>Receipt for each tool in use</a:t>
            </a:r>
          </a:p>
          <a:p>
            <a:pPr lvl="2">
              <a:spcBef>
                <a:spcPct val="0"/>
              </a:spcBef>
            </a:pPr>
            <a:r>
              <a:rPr lang="en-US" altLang="en-US" dirty="0"/>
              <a:t>Class A tools </a:t>
            </a:r>
            <a:r>
              <a:rPr lang="en-US" altLang="en-US" b="1" u="sng" dirty="0"/>
              <a:t>must</a:t>
            </a:r>
            <a:r>
              <a:rPr lang="en-US" altLang="en-US" dirty="0"/>
              <a:t> be locked in a secure room</a:t>
            </a:r>
          </a:p>
          <a:p>
            <a:pPr lvl="1"/>
            <a:endParaRPr lang="en-US" dirty="0"/>
          </a:p>
        </p:txBody>
      </p:sp>
      <p:pic>
        <p:nvPicPr>
          <p:cNvPr id="8" name="Picture 6" descr="tools.jpg">
            <a:extLst>
              <a:ext uri="{FF2B5EF4-FFF2-40B4-BE49-F238E27FC236}">
                <a16:creationId xmlns:a16="http://schemas.microsoft.com/office/drawing/2014/main" id="{E482767B-623E-422A-B17B-E69CFBB93F3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09753" y="4061212"/>
            <a:ext cx="3352800" cy="2230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a:extLst>
              <a:ext uri="{FF2B5EF4-FFF2-40B4-BE49-F238E27FC236}">
                <a16:creationId xmlns:a16="http://schemas.microsoft.com/office/drawing/2014/main" id="{136B0617-4717-49DC-A554-8F45EDA74F01}"/>
              </a:ext>
            </a:extLst>
          </p:cNvPr>
          <p:cNvSpPr>
            <a:spLocks noGrp="1" noChangeArrowheads="1"/>
          </p:cNvSpPr>
          <p:nvPr>
            <p:ph type="title"/>
          </p:nvPr>
        </p:nvSpPr>
        <p:spPr/>
        <p:txBody>
          <a:bodyPr/>
          <a:lstStyle/>
          <a:p>
            <a:pPr fontAlgn="auto">
              <a:spcAft>
                <a:spcPts val="0"/>
              </a:spcAft>
              <a:defRPr/>
            </a:pPr>
            <a:r>
              <a:rPr lang="en-US" dirty="0"/>
              <a:t>Food Service Items</a:t>
            </a:r>
          </a:p>
        </p:txBody>
      </p:sp>
      <p:sp>
        <p:nvSpPr>
          <p:cNvPr id="65539" name="Rectangle 3">
            <a:extLst>
              <a:ext uri="{FF2B5EF4-FFF2-40B4-BE49-F238E27FC236}">
                <a16:creationId xmlns:a16="http://schemas.microsoft.com/office/drawing/2014/main" id="{5283CFC5-3C97-4810-9EAC-0BB28E810481}"/>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Aft>
                <a:spcPts val="600"/>
              </a:spcAft>
            </a:pPr>
            <a:r>
              <a:rPr lang="en-US" altLang="en-US" dirty="0"/>
              <a:t>Keep Class A items locked on a shadow board in the room of use</a:t>
            </a:r>
          </a:p>
          <a:p>
            <a:pPr lvl="1">
              <a:spcAft>
                <a:spcPts val="600"/>
              </a:spcAft>
            </a:pPr>
            <a:r>
              <a:rPr lang="en-US" altLang="en-US" dirty="0"/>
              <a:t>Do</a:t>
            </a:r>
            <a:r>
              <a:rPr lang="en-US" altLang="en-US" b="1" dirty="0"/>
              <a:t> </a:t>
            </a:r>
            <a:r>
              <a:rPr lang="en-US" altLang="en-US" b="1" u="sng" dirty="0"/>
              <a:t>not</a:t>
            </a:r>
            <a:r>
              <a:rPr lang="en-US" altLang="en-US" b="1" dirty="0"/>
              <a:t> </a:t>
            </a:r>
            <a:r>
              <a:rPr lang="en-US" altLang="en-US" dirty="0"/>
              <a:t>use any food with alcoholic base</a:t>
            </a:r>
          </a:p>
          <a:p>
            <a:pPr lvl="1">
              <a:spcAft>
                <a:spcPts val="600"/>
              </a:spcAft>
            </a:pPr>
            <a:r>
              <a:rPr lang="en-US" altLang="en-US" dirty="0"/>
              <a:t>Keep yeast, nutmeg, and sugar in a locked area, or do not use</a:t>
            </a:r>
          </a:p>
          <a:p>
            <a:pPr>
              <a:buFont typeface="Wingdings 2" panose="05020102010507070707" pitchFamily="18" charset="2"/>
              <a:buNone/>
            </a:pPr>
            <a:endParaRPr lang="en-US" altLang="en-US"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a:extLst>
              <a:ext uri="{FF2B5EF4-FFF2-40B4-BE49-F238E27FC236}">
                <a16:creationId xmlns:a16="http://schemas.microsoft.com/office/drawing/2014/main" id="{B74B5458-C358-46D4-97AF-9939AA7B5AC6}"/>
              </a:ext>
            </a:extLst>
          </p:cNvPr>
          <p:cNvSpPr>
            <a:spLocks noGrp="1" noChangeArrowheads="1"/>
          </p:cNvSpPr>
          <p:nvPr>
            <p:ph type="title"/>
          </p:nvPr>
        </p:nvSpPr>
        <p:spPr/>
        <p:txBody>
          <a:bodyPr/>
          <a:lstStyle/>
          <a:p>
            <a:pPr fontAlgn="auto">
              <a:spcAft>
                <a:spcPts val="0"/>
              </a:spcAft>
              <a:defRPr/>
            </a:pPr>
            <a:r>
              <a:rPr lang="en-US" dirty="0"/>
              <a:t>Hospital</a:t>
            </a:r>
            <a:r>
              <a:rPr lang="en-US" dirty="0">
                <a:solidFill>
                  <a:schemeClr val="accent1">
                    <a:satMod val="150000"/>
                  </a:schemeClr>
                </a:solidFill>
              </a:rPr>
              <a:t> </a:t>
            </a:r>
            <a:r>
              <a:rPr lang="en-US" dirty="0"/>
              <a:t>Items</a:t>
            </a:r>
          </a:p>
        </p:txBody>
      </p:sp>
      <p:sp>
        <p:nvSpPr>
          <p:cNvPr id="67587" name="Rectangle 3">
            <a:extLst>
              <a:ext uri="{FF2B5EF4-FFF2-40B4-BE49-F238E27FC236}">
                <a16:creationId xmlns:a16="http://schemas.microsoft.com/office/drawing/2014/main" id="{BC16BB56-6D5A-4AD9-954B-E8A03FFFFCD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Aft>
                <a:spcPts val="600"/>
              </a:spcAft>
            </a:pPr>
            <a:r>
              <a:rPr lang="en-US" altLang="en-US" dirty="0"/>
              <a:t>Consider and store surgical tools as Class A</a:t>
            </a:r>
          </a:p>
          <a:p>
            <a:pPr lvl="1">
              <a:spcAft>
                <a:spcPts val="600"/>
              </a:spcAft>
            </a:pPr>
            <a:r>
              <a:rPr lang="en-US" altLang="en-US" dirty="0"/>
              <a:t>Keep bulk items in a vault (Emergencies </a:t>
            </a:r>
            <a:r>
              <a:rPr lang="en-US" altLang="en-US" b="1" u="sng" dirty="0"/>
              <a:t>only</a:t>
            </a:r>
            <a:r>
              <a:rPr lang="en-US" altLang="en-US" dirty="0"/>
              <a:t>) </a:t>
            </a:r>
          </a:p>
          <a:p>
            <a:pPr lvl="1">
              <a:buNone/>
            </a:pPr>
            <a:endParaRPr lang="en-US" altLang="en-US" dirty="0"/>
          </a:p>
        </p:txBody>
      </p:sp>
      <p:pic>
        <p:nvPicPr>
          <p:cNvPr id="67589" name="Picture 6" descr="surgical tools.jpg">
            <a:extLst>
              <a:ext uri="{FF2B5EF4-FFF2-40B4-BE49-F238E27FC236}">
                <a16:creationId xmlns:a16="http://schemas.microsoft.com/office/drawing/2014/main" id="{061CBC9E-E64F-42A6-A4BD-95890F68896F}"/>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4648200" y="3810000"/>
            <a:ext cx="3200400" cy="2116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a:extLst>
              <a:ext uri="{FF2B5EF4-FFF2-40B4-BE49-F238E27FC236}">
                <a16:creationId xmlns:a16="http://schemas.microsoft.com/office/drawing/2014/main" id="{82883597-8C05-4ACA-A4A8-782AED5C8C73}"/>
              </a:ext>
            </a:extLst>
          </p:cNvPr>
          <p:cNvSpPr>
            <a:spLocks noGrp="1" noChangeArrowheads="1"/>
          </p:cNvSpPr>
          <p:nvPr>
            <p:ph type="title"/>
          </p:nvPr>
        </p:nvSpPr>
        <p:spPr/>
        <p:txBody>
          <a:bodyPr/>
          <a:lstStyle/>
          <a:p>
            <a:pPr fontAlgn="auto">
              <a:spcAft>
                <a:spcPts val="0"/>
              </a:spcAft>
              <a:defRPr/>
            </a:pPr>
            <a:r>
              <a:rPr lang="en-US" dirty="0"/>
              <a:t>Searches and Contraband</a:t>
            </a:r>
          </a:p>
        </p:txBody>
      </p:sp>
      <p:sp>
        <p:nvSpPr>
          <p:cNvPr id="69635" name="Rectangle 3">
            <a:extLst>
              <a:ext uri="{FF2B5EF4-FFF2-40B4-BE49-F238E27FC236}">
                <a16:creationId xmlns:a16="http://schemas.microsoft.com/office/drawing/2014/main" id="{4D2841ED-F06C-448E-B944-ED59EDA4FA7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80000"/>
              </a:lnSpc>
            </a:pPr>
            <a:r>
              <a:rPr lang="en-US" altLang="en-US" dirty="0"/>
              <a:t>Searches are frequent and unannounced</a:t>
            </a:r>
          </a:p>
          <a:p>
            <a:pPr lvl="2">
              <a:lnSpc>
                <a:spcPct val="80000"/>
              </a:lnSpc>
            </a:pPr>
            <a:r>
              <a:rPr lang="en-US" altLang="en-US" dirty="0"/>
              <a:t>Inmates, property, and quarters</a:t>
            </a:r>
          </a:p>
          <a:p>
            <a:pPr lvl="2">
              <a:lnSpc>
                <a:spcPct val="80000"/>
              </a:lnSpc>
            </a:pPr>
            <a:r>
              <a:rPr lang="en-US" altLang="en-US" dirty="0"/>
              <a:t>Other areas of the facility</a:t>
            </a:r>
          </a:p>
          <a:p>
            <a:pPr lvl="2">
              <a:lnSpc>
                <a:spcPct val="80000"/>
              </a:lnSpc>
            </a:pPr>
            <a:endParaRPr lang="en-US" altLang="en-US" dirty="0"/>
          </a:p>
          <a:p>
            <a:pPr lvl="1">
              <a:lnSpc>
                <a:spcPct val="80000"/>
              </a:lnSpc>
            </a:pPr>
            <a:r>
              <a:rPr lang="en-US" altLang="en-US" dirty="0"/>
              <a:t>Searches</a:t>
            </a:r>
          </a:p>
          <a:p>
            <a:pPr lvl="2">
              <a:lnSpc>
                <a:spcPct val="80000"/>
              </a:lnSpc>
            </a:pPr>
            <a:r>
              <a:rPr lang="en-US" altLang="en-US" dirty="0"/>
              <a:t>Help detect contraband</a:t>
            </a:r>
          </a:p>
          <a:p>
            <a:pPr lvl="2">
              <a:lnSpc>
                <a:spcPct val="80000"/>
              </a:lnSpc>
            </a:pPr>
            <a:r>
              <a:rPr lang="en-US" altLang="en-US" dirty="0"/>
              <a:t>Help prevent disturbances</a:t>
            </a:r>
          </a:p>
          <a:p>
            <a:pPr lvl="1">
              <a:lnSpc>
                <a:spcPct val="80000"/>
              </a:lnSpc>
              <a:buNone/>
            </a:pPr>
            <a:endParaRPr lang="en-US" altLang="en-US" dirty="0"/>
          </a:p>
        </p:txBody>
      </p:sp>
      <p:sp>
        <p:nvSpPr>
          <p:cNvPr id="7" name="Content Placeholder 6">
            <a:extLst>
              <a:ext uri="{FF2B5EF4-FFF2-40B4-BE49-F238E27FC236}">
                <a16:creationId xmlns:a16="http://schemas.microsoft.com/office/drawing/2014/main" id="{8D4E17A8-4C58-4524-8E7A-9F0BBF4DAC43}"/>
              </a:ext>
            </a:extLst>
          </p:cNvPr>
          <p:cNvSpPr>
            <a:spLocks noGrp="1"/>
          </p:cNvSpPr>
          <p:nvPr>
            <p:ph sz="half" idx="10"/>
          </p:nvPr>
        </p:nvSpPr>
        <p:spPr/>
        <p:txBody>
          <a:bodyPr/>
          <a:lstStyle/>
          <a:p>
            <a:pPr lvl="1">
              <a:lnSpc>
                <a:spcPct val="80000"/>
              </a:lnSpc>
            </a:pPr>
            <a:r>
              <a:rPr lang="en-US" altLang="en-US" dirty="0"/>
              <a:t>Contraband </a:t>
            </a:r>
          </a:p>
          <a:p>
            <a:pPr lvl="2">
              <a:lnSpc>
                <a:spcPct val="80000"/>
              </a:lnSpc>
            </a:pPr>
            <a:r>
              <a:rPr lang="en-US" altLang="en-US" dirty="0"/>
              <a:t>Can be sold or traded</a:t>
            </a:r>
          </a:p>
          <a:p>
            <a:pPr lvl="2">
              <a:lnSpc>
                <a:spcPct val="80000"/>
              </a:lnSpc>
            </a:pPr>
            <a:r>
              <a:rPr lang="en-US" altLang="en-US" dirty="0"/>
              <a:t>Aids escape attempts</a:t>
            </a:r>
          </a:p>
          <a:p>
            <a:pPr lvl="2">
              <a:lnSpc>
                <a:spcPct val="80000"/>
              </a:lnSpc>
            </a:pPr>
            <a:r>
              <a:rPr lang="en-US" altLang="en-US" dirty="0"/>
              <a:t>Destroys property</a:t>
            </a:r>
          </a:p>
          <a:p>
            <a:pPr lvl="2">
              <a:lnSpc>
                <a:spcPct val="80000"/>
              </a:lnSpc>
            </a:pPr>
            <a:r>
              <a:rPr lang="en-US" altLang="en-US" dirty="0"/>
              <a:t>Endangers human life</a:t>
            </a:r>
          </a:p>
          <a:p>
            <a:pPr lvl="2">
              <a:lnSpc>
                <a:spcPct val="80000"/>
              </a:lnSpc>
            </a:pPr>
            <a:r>
              <a:rPr lang="en-US" altLang="en-US" dirty="0"/>
              <a:t>Violate the institution’s rules</a:t>
            </a:r>
          </a:p>
          <a:p>
            <a:pPr lvl="2">
              <a:lnSpc>
                <a:spcPct val="80000"/>
              </a:lnSpc>
              <a:buNone/>
            </a:pPr>
            <a:endParaRPr lang="en-US" altLang="en-US" dirty="0"/>
          </a:p>
          <a:p>
            <a:pPr lvl="1">
              <a:lnSpc>
                <a:spcPct val="80000"/>
              </a:lnSpc>
            </a:pPr>
            <a:r>
              <a:rPr lang="en-US" altLang="en-US" dirty="0"/>
              <a:t>Need a written search policy and well-trained staff</a:t>
            </a:r>
          </a:p>
          <a:p>
            <a:endParaRPr lang="en-US"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a:extLst>
              <a:ext uri="{FF2B5EF4-FFF2-40B4-BE49-F238E27FC236}">
                <a16:creationId xmlns:a16="http://schemas.microsoft.com/office/drawing/2014/main" id="{E2390CD6-C3AF-4DF8-8B6F-E47A4B17BFEE}"/>
              </a:ext>
            </a:extLst>
          </p:cNvPr>
          <p:cNvSpPr>
            <a:spLocks noGrp="1" noChangeArrowheads="1"/>
          </p:cNvSpPr>
          <p:nvPr>
            <p:ph type="title"/>
          </p:nvPr>
        </p:nvSpPr>
        <p:spPr/>
        <p:txBody>
          <a:bodyPr vert="horz" lIns="0" tIns="0" rIns="0" bIns="0" rtlCol="0" anchor="b" anchorCtr="0">
            <a:noAutofit/>
          </a:bodyPr>
          <a:lstStyle/>
          <a:p>
            <a:r>
              <a:rPr lang="en-US" dirty="0"/>
              <a:t>External Controls</a:t>
            </a:r>
          </a:p>
        </p:txBody>
      </p:sp>
      <p:sp>
        <p:nvSpPr>
          <p:cNvPr id="18435" name="Rectangle 3">
            <a:extLst>
              <a:ext uri="{FF2B5EF4-FFF2-40B4-BE49-F238E27FC236}">
                <a16:creationId xmlns:a16="http://schemas.microsoft.com/office/drawing/2014/main" id="{21E057DD-4C8B-4D1E-A3EE-99CCD389129C}"/>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lnSpc>
                <a:spcPct val="80000"/>
              </a:lnSpc>
            </a:pPr>
            <a:r>
              <a:rPr lang="en-US" altLang="en-US" dirty="0"/>
              <a:t>A correctional facility’s physical features that make up its perimeter and support structures</a:t>
            </a:r>
          </a:p>
          <a:p>
            <a:pPr lvl="1">
              <a:lnSpc>
                <a:spcPct val="80000"/>
              </a:lnSpc>
            </a:pPr>
            <a:r>
              <a:rPr lang="en-US" altLang="en-US" dirty="0"/>
              <a:t>Examples:</a:t>
            </a:r>
          </a:p>
          <a:p>
            <a:pPr lvl="2">
              <a:lnSpc>
                <a:spcPct val="80000"/>
              </a:lnSpc>
            </a:pPr>
            <a:r>
              <a:rPr lang="en-US" altLang="en-US" dirty="0"/>
              <a:t>Anywhere inmates have access</a:t>
            </a:r>
          </a:p>
          <a:p>
            <a:pPr lvl="2">
              <a:lnSpc>
                <a:spcPct val="80000"/>
              </a:lnSpc>
            </a:pPr>
            <a:r>
              <a:rPr lang="en-US" altLang="en-US" dirty="0"/>
              <a:t>Tower gates</a:t>
            </a:r>
          </a:p>
          <a:p>
            <a:pPr lvl="2">
              <a:lnSpc>
                <a:spcPct val="80000"/>
              </a:lnSpc>
            </a:pPr>
            <a:r>
              <a:rPr lang="en-US" altLang="en-US" dirty="0"/>
              <a:t>Fences</a:t>
            </a:r>
          </a:p>
          <a:p>
            <a:pPr lvl="2">
              <a:lnSpc>
                <a:spcPct val="80000"/>
              </a:lnSpc>
            </a:pPr>
            <a:r>
              <a:rPr lang="en-US" altLang="en-US" dirty="0"/>
              <a:t>Walls</a:t>
            </a:r>
          </a:p>
          <a:p>
            <a:pPr lvl="2">
              <a:lnSpc>
                <a:spcPct val="80000"/>
              </a:lnSpc>
            </a:pPr>
            <a:r>
              <a:rPr lang="en-US" altLang="en-US" dirty="0"/>
              <a:t>Detection systems</a:t>
            </a:r>
          </a:p>
          <a:p>
            <a:pPr lvl="2">
              <a:lnSpc>
                <a:spcPct val="80000"/>
              </a:lnSpc>
            </a:pPr>
            <a:r>
              <a:rPr lang="en-US" altLang="en-US" dirty="0"/>
              <a:t>Catwalks/run-arounds</a:t>
            </a:r>
          </a:p>
          <a:p>
            <a:pPr lvl="1">
              <a:lnSpc>
                <a:spcPct val="80000"/>
              </a:lnSpc>
            </a:pPr>
            <a:endParaRPr lang="en-US" altLang="en-US" dirty="0"/>
          </a:p>
          <a:p>
            <a:pPr lvl="1">
              <a:lnSpc>
                <a:spcPct val="80000"/>
              </a:lnSpc>
            </a:pPr>
            <a:endParaRPr lang="en-US" altLang="en-US" u="sng" dirty="0"/>
          </a:p>
          <a:p>
            <a:pPr lvl="3">
              <a:lnSpc>
                <a:spcPct val="80000"/>
              </a:lnSpc>
            </a:pPr>
            <a:endParaRPr lang="en-US" altLang="en-US" dirty="0"/>
          </a:p>
        </p:txBody>
      </p:sp>
      <p:pic>
        <p:nvPicPr>
          <p:cNvPr id="18437" name="Picture 5" descr="prison outside.JPG">
            <a:extLst>
              <a:ext uri="{FF2B5EF4-FFF2-40B4-BE49-F238E27FC236}">
                <a16:creationId xmlns:a16="http://schemas.microsoft.com/office/drawing/2014/main" id="{A0925111-FBEE-4C13-97EA-6609BCF97BB4}"/>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689377" y="1420420"/>
            <a:ext cx="3429000" cy="228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C:\Users\ashwini\Desktop\Amber-DrJ\Legal System\handcuffsinlight.jpg">
            <a:extLst>
              <a:ext uri="{FF2B5EF4-FFF2-40B4-BE49-F238E27FC236}">
                <a16:creationId xmlns:a16="http://schemas.microsoft.com/office/drawing/2014/main" id="{8F86AF5F-B470-40FC-ADE1-9E28FA593B5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rot="5400000">
            <a:off x="8266433" y="3464257"/>
            <a:ext cx="2300288" cy="345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7BDFAFB0-30B2-4F5C-A9FD-C83699251909}"/>
              </a:ext>
            </a:extLst>
          </p:cNvPr>
          <p:cNvSpPr>
            <a:spLocks noGrp="1" noChangeArrowheads="1"/>
          </p:cNvSpPr>
          <p:nvPr>
            <p:ph type="title"/>
          </p:nvPr>
        </p:nvSpPr>
        <p:spPr/>
        <p:txBody>
          <a:bodyPr/>
          <a:lstStyle/>
          <a:p>
            <a:pPr fontAlgn="auto">
              <a:spcAft>
                <a:spcPts val="0"/>
              </a:spcAft>
              <a:defRPr/>
            </a:pPr>
            <a:r>
              <a:rPr lang="en-US" dirty="0"/>
              <a:t>Inmate Searches</a:t>
            </a:r>
          </a:p>
        </p:txBody>
      </p:sp>
      <p:sp>
        <p:nvSpPr>
          <p:cNvPr id="73731" name="Rectangle 3">
            <a:extLst>
              <a:ext uri="{FF2B5EF4-FFF2-40B4-BE49-F238E27FC236}">
                <a16:creationId xmlns:a16="http://schemas.microsoft.com/office/drawing/2014/main" id="{C4088C3C-ADC4-46DC-A14D-8F12CEF61F20}"/>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Officers during pat downs</a:t>
            </a:r>
          </a:p>
          <a:p>
            <a:pPr lvl="1"/>
            <a:r>
              <a:rPr lang="en-US" altLang="en-US" dirty="0"/>
              <a:t>Require inmates to </a:t>
            </a:r>
          </a:p>
          <a:p>
            <a:pPr lvl="2"/>
            <a:r>
              <a:rPr lang="en-US" altLang="en-US" dirty="0"/>
              <a:t>Remove hats</a:t>
            </a:r>
          </a:p>
          <a:p>
            <a:pPr lvl="2"/>
            <a:r>
              <a:rPr lang="en-US" altLang="en-US" dirty="0"/>
              <a:t>Unbutton jackets	</a:t>
            </a:r>
          </a:p>
          <a:p>
            <a:pPr lvl="2"/>
            <a:r>
              <a:rPr lang="en-US" altLang="en-US" dirty="0"/>
              <a:t>Empty pockets</a:t>
            </a:r>
          </a:p>
          <a:p>
            <a:pPr lvl="1"/>
            <a:r>
              <a:rPr lang="en-US" altLang="en-US" dirty="0"/>
              <a:t>Avoid using unnecessary force</a:t>
            </a:r>
          </a:p>
          <a:p>
            <a:pPr lvl="1"/>
            <a:r>
              <a:rPr lang="en-US" altLang="en-US" dirty="0"/>
              <a:t>Work from behind</a:t>
            </a:r>
          </a:p>
          <a:p>
            <a:pPr lvl="1"/>
            <a:r>
              <a:rPr lang="en-US" altLang="en-US" dirty="0"/>
              <a:t>Examine </a:t>
            </a:r>
            <a:r>
              <a:rPr lang="en-US" altLang="en-US" b="1" u="sng" dirty="0"/>
              <a:t>all </a:t>
            </a:r>
            <a:r>
              <a:rPr lang="en-US" altLang="en-US" dirty="0"/>
              <a:t>the subject’s articles</a:t>
            </a:r>
          </a:p>
          <a:p>
            <a:pPr lvl="1">
              <a:buFont typeface="Wingdings" panose="05000000000000000000" pitchFamily="2" charset="2"/>
              <a:buNone/>
            </a:pPr>
            <a:endParaRPr lang="en-US" altLang="en-US" dirty="0"/>
          </a:p>
          <a:p>
            <a:pPr lvl="1"/>
            <a:endParaRPr lang="en-US" altLang="en-US" dirty="0"/>
          </a:p>
          <a:p>
            <a:pPr lvl="2"/>
            <a:endParaRPr lang="en-US" altLang="en-US" dirty="0"/>
          </a:p>
          <a:p>
            <a:pPr lvl="1"/>
            <a:endParaRPr lang="en-US" altLang="en-US" dirty="0"/>
          </a:p>
          <a:p>
            <a:pPr lvl="1"/>
            <a:endParaRPr lang="en-US" altLang="en-US" dirty="0"/>
          </a:p>
          <a:p>
            <a:pPr lvl="1"/>
            <a:endParaRPr lang="en-US" altLang="en-US"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2">
            <a:extLst>
              <a:ext uri="{FF2B5EF4-FFF2-40B4-BE49-F238E27FC236}">
                <a16:creationId xmlns:a16="http://schemas.microsoft.com/office/drawing/2014/main" id="{950ED6A9-A0DD-45D9-9090-416B52DB1647}"/>
              </a:ext>
            </a:extLst>
          </p:cNvPr>
          <p:cNvSpPr>
            <a:spLocks noGrp="1" noChangeArrowheads="1"/>
          </p:cNvSpPr>
          <p:nvPr>
            <p:ph type="title"/>
          </p:nvPr>
        </p:nvSpPr>
        <p:spPr/>
        <p:txBody>
          <a:bodyPr/>
          <a:lstStyle/>
          <a:p>
            <a:pPr fontAlgn="auto">
              <a:spcAft>
                <a:spcPts val="0"/>
              </a:spcAft>
              <a:defRPr/>
            </a:pPr>
            <a:r>
              <a:rPr lang="en-US" dirty="0"/>
              <a:t>Inmate Searches</a:t>
            </a:r>
            <a:endParaRPr lang="en-US" dirty="0">
              <a:solidFill>
                <a:schemeClr val="accent1">
                  <a:satMod val="150000"/>
                </a:schemeClr>
              </a:solidFill>
            </a:endParaRPr>
          </a:p>
        </p:txBody>
      </p:sp>
      <p:sp>
        <p:nvSpPr>
          <p:cNvPr id="77827" name="Rectangle 3">
            <a:extLst>
              <a:ext uri="{FF2B5EF4-FFF2-40B4-BE49-F238E27FC236}">
                <a16:creationId xmlns:a16="http://schemas.microsoft.com/office/drawing/2014/main" id="{08938DF3-90B3-4BB2-940F-29C5FD31047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Officers during pat downs</a:t>
            </a:r>
            <a:r>
              <a:rPr lang="en-US" altLang="en-US" u="sng" dirty="0"/>
              <a:t> </a:t>
            </a:r>
          </a:p>
          <a:p>
            <a:pPr lvl="1"/>
            <a:r>
              <a:rPr lang="en-US" altLang="en-US" dirty="0"/>
              <a:t>Follow these steps:</a:t>
            </a:r>
            <a:endParaRPr lang="en-US" altLang="en-US" u="sng" dirty="0"/>
          </a:p>
          <a:p>
            <a:pPr marL="1281113" lvl="2" indent="-514350">
              <a:buFont typeface="Corbel" panose="020B0503020204020204" pitchFamily="34" charset="0"/>
              <a:buAutoNum type="arabicPeriod"/>
            </a:pPr>
            <a:r>
              <a:rPr lang="en-US" altLang="en-US" dirty="0"/>
              <a:t>Run hands under the inmate’s shirt collar</a:t>
            </a:r>
          </a:p>
          <a:p>
            <a:pPr marL="1281113" lvl="2" indent="-514350">
              <a:buFont typeface="Corbel" panose="020B0503020204020204" pitchFamily="34" charset="0"/>
              <a:buAutoNum type="arabicPeriod"/>
            </a:pPr>
            <a:r>
              <a:rPr lang="en-US" altLang="en-US" dirty="0"/>
              <a:t>Down the upper part of each arm to the wrists</a:t>
            </a:r>
          </a:p>
          <a:p>
            <a:pPr marL="1281113" lvl="2" indent="-514350">
              <a:buFont typeface="Corbel" panose="020B0503020204020204" pitchFamily="34" charset="0"/>
              <a:buAutoNum type="arabicPeriod"/>
            </a:pPr>
            <a:r>
              <a:rPr lang="en-US" altLang="en-US" dirty="0"/>
              <a:t>Along the undersides of arms to the armpits</a:t>
            </a:r>
          </a:p>
          <a:p>
            <a:pPr marL="1281113" lvl="2" indent="-514350">
              <a:buFont typeface="Corbel" panose="020B0503020204020204" pitchFamily="34" charset="0"/>
              <a:buAutoNum type="arabicPeriod"/>
            </a:pPr>
            <a:r>
              <a:rPr lang="en-US" altLang="en-US" dirty="0"/>
              <a:t>Down from the shirt front to the belt</a:t>
            </a:r>
          </a:p>
          <a:p>
            <a:pPr marL="1281113" lvl="2" indent="-514350">
              <a:buFont typeface="Corbel" panose="020B0503020204020204" pitchFamily="34" charset="0"/>
              <a:buAutoNum type="arabicPeriod"/>
            </a:pPr>
            <a:r>
              <a:rPr lang="en-US" altLang="en-US" dirty="0"/>
              <a:t>Run thumbs around the inside of the belt (front to back)</a:t>
            </a:r>
          </a:p>
          <a:p>
            <a:pPr marL="1281113" lvl="2" indent="-514350">
              <a:buFont typeface="Corbel" panose="020B0503020204020204" pitchFamily="34" charset="0"/>
              <a:buAutoNum type="arabicPeriod"/>
            </a:pPr>
            <a:r>
              <a:rPr lang="en-US" altLang="en-US" dirty="0"/>
              <a:t>Run hands down the front of legs to shoe tops</a:t>
            </a:r>
          </a:p>
          <a:p>
            <a:pPr marL="1281113" lvl="2" indent="-514350">
              <a:buFont typeface="Corbel" panose="020B0503020204020204" pitchFamily="34" charset="0"/>
              <a:buAutoNum type="arabicPeriod"/>
            </a:pPr>
            <a:r>
              <a:rPr lang="en-US" altLang="en-US" dirty="0"/>
              <a:t>Then up the backside of legs</a:t>
            </a:r>
          </a:p>
          <a:p>
            <a:pPr marL="1281113" lvl="2" indent="-514350">
              <a:buFont typeface="Corbel" panose="020B0503020204020204" pitchFamily="34" charset="0"/>
              <a:buAutoNum type="arabicPeriod"/>
            </a:pPr>
            <a:r>
              <a:rPr lang="en-US" altLang="en-US" dirty="0"/>
              <a:t>Down the back from the shirt collar to the waist</a:t>
            </a:r>
          </a:p>
          <a:p>
            <a:pPr lvl="1"/>
            <a:endParaRPr lang="en-US" altLang="en-US"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a:extLst>
              <a:ext uri="{FF2B5EF4-FFF2-40B4-BE49-F238E27FC236}">
                <a16:creationId xmlns:a16="http://schemas.microsoft.com/office/drawing/2014/main" id="{EEEF7023-F96C-4FB9-837E-BC3D24264BC3}"/>
              </a:ext>
            </a:extLst>
          </p:cNvPr>
          <p:cNvSpPr>
            <a:spLocks noGrp="1" noChangeArrowheads="1"/>
          </p:cNvSpPr>
          <p:nvPr>
            <p:ph type="title"/>
          </p:nvPr>
        </p:nvSpPr>
        <p:spPr/>
        <p:txBody>
          <a:bodyPr/>
          <a:lstStyle/>
          <a:p>
            <a:pPr fontAlgn="auto">
              <a:spcAft>
                <a:spcPts val="0"/>
              </a:spcAft>
              <a:defRPr/>
            </a:pPr>
            <a:r>
              <a:rPr lang="en-US" dirty="0"/>
              <a:t>Body Searches</a:t>
            </a:r>
          </a:p>
        </p:txBody>
      </p:sp>
      <p:sp>
        <p:nvSpPr>
          <p:cNvPr id="79875" name="Rectangle 3">
            <a:extLst>
              <a:ext uri="{FF2B5EF4-FFF2-40B4-BE49-F238E27FC236}">
                <a16:creationId xmlns:a16="http://schemas.microsoft.com/office/drawing/2014/main" id="{1957EFA2-3125-49E4-B4B4-27A15FAC3F27}"/>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r>
              <a:rPr lang="en-US" altLang="en-US" dirty="0"/>
              <a:t>Officer’s duties</a:t>
            </a:r>
          </a:p>
          <a:p>
            <a:pPr lvl="1">
              <a:lnSpc>
                <a:spcPct val="80000"/>
              </a:lnSpc>
            </a:pPr>
            <a:r>
              <a:rPr lang="en-US" altLang="en-US" dirty="0"/>
              <a:t>Perform only  in a private area</a:t>
            </a:r>
          </a:p>
          <a:p>
            <a:pPr lvl="1">
              <a:lnSpc>
                <a:spcPct val="80000"/>
              </a:lnSpc>
            </a:pPr>
            <a:r>
              <a:rPr lang="en-US" altLang="en-US" dirty="0"/>
              <a:t>Stand behind the inmate</a:t>
            </a:r>
          </a:p>
          <a:p>
            <a:pPr lvl="1">
              <a:lnSpc>
                <a:spcPct val="80000"/>
              </a:lnSpc>
            </a:pPr>
            <a:r>
              <a:rPr lang="en-US" altLang="en-US" dirty="0"/>
              <a:t>Tell the inmate to remove all clothing, dentures, and prostheses and move away from them</a:t>
            </a:r>
          </a:p>
          <a:p>
            <a:pPr lvl="1">
              <a:lnSpc>
                <a:spcPct val="80000"/>
              </a:lnSpc>
            </a:pPr>
            <a:r>
              <a:rPr lang="en-US" altLang="en-US" dirty="0"/>
              <a:t>Search the clothing</a:t>
            </a:r>
          </a:p>
          <a:p>
            <a:pPr lvl="1">
              <a:lnSpc>
                <a:spcPct val="80000"/>
              </a:lnSpc>
            </a:pPr>
            <a:r>
              <a:rPr lang="en-US" altLang="en-US" dirty="0"/>
              <a:t>Inspect the inmates entire body visually for contraband </a:t>
            </a:r>
          </a:p>
          <a:p>
            <a:pPr lvl="2">
              <a:lnSpc>
                <a:spcPct val="80000"/>
              </a:lnSpc>
            </a:pPr>
            <a:r>
              <a:rPr lang="en-US" altLang="en-US" dirty="0"/>
              <a:t>Mouth, armpits, feet, toes, and between buttocks</a:t>
            </a:r>
          </a:p>
          <a:p>
            <a:pPr lvl="1">
              <a:lnSpc>
                <a:spcPct val="80000"/>
              </a:lnSpc>
            </a:pPr>
            <a:r>
              <a:rPr lang="en-US" altLang="en-US" b="1" u="sng" dirty="0"/>
              <a:t>Only</a:t>
            </a:r>
            <a:r>
              <a:rPr lang="en-US" altLang="en-US" dirty="0">
                <a:solidFill>
                  <a:srgbClr val="FF0000"/>
                </a:solidFill>
              </a:rPr>
              <a:t> </a:t>
            </a:r>
            <a:r>
              <a:rPr lang="en-US" altLang="en-US" dirty="0"/>
              <a:t>inspect body cavities with reasonable belief the inmate is carrying contraband</a:t>
            </a:r>
          </a:p>
          <a:p>
            <a:pPr lvl="1">
              <a:lnSpc>
                <a:spcPct val="80000"/>
              </a:lnSpc>
            </a:pPr>
            <a:endParaRPr lang="en-US" altLang="en-US" dirty="0"/>
          </a:p>
          <a:p>
            <a:pPr>
              <a:lnSpc>
                <a:spcPct val="80000"/>
              </a:lnSpc>
            </a:pPr>
            <a:endParaRPr lang="en-US" altLang="en-US"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a:extLst>
              <a:ext uri="{FF2B5EF4-FFF2-40B4-BE49-F238E27FC236}">
                <a16:creationId xmlns:a16="http://schemas.microsoft.com/office/drawing/2014/main" id="{6BB431FD-9AFF-48B7-A99A-109FA3ECB02A}"/>
              </a:ext>
            </a:extLst>
          </p:cNvPr>
          <p:cNvSpPr>
            <a:spLocks noGrp="1" noChangeArrowheads="1"/>
          </p:cNvSpPr>
          <p:nvPr>
            <p:ph type="title"/>
          </p:nvPr>
        </p:nvSpPr>
        <p:spPr/>
        <p:txBody>
          <a:bodyPr/>
          <a:lstStyle/>
          <a:p>
            <a:pPr fontAlgn="auto">
              <a:spcAft>
                <a:spcPts val="0"/>
              </a:spcAft>
              <a:defRPr/>
            </a:pPr>
            <a:r>
              <a:rPr lang="en-US" dirty="0"/>
              <a:t>Housing Unit Searches</a:t>
            </a:r>
          </a:p>
        </p:txBody>
      </p:sp>
      <p:sp>
        <p:nvSpPr>
          <p:cNvPr id="83971" name="Rectangle 3">
            <a:extLst>
              <a:ext uri="{FF2B5EF4-FFF2-40B4-BE49-F238E27FC236}">
                <a16:creationId xmlns:a16="http://schemas.microsoft.com/office/drawing/2014/main" id="{F335DE83-858E-4C4B-A8B0-DC49B5C872F5}"/>
              </a:ext>
            </a:extLst>
          </p:cNvPr>
          <p:cNvSpPr>
            <a:spLocks noGrp="1" noChangeArrowheads="1"/>
          </p:cNvSpPr>
          <p:nvPr>
            <p:ph sz="half" idx="1"/>
          </p:nvPr>
        </p:nvSpPr>
        <p:spPr bwMode="auto">
          <a:xfrm>
            <a:off x="737880" y="1420420"/>
            <a:ext cx="5546913" cy="4734318"/>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500"/>
              </a:spcBef>
              <a:spcAft>
                <a:spcPts val="0"/>
              </a:spcAft>
            </a:pPr>
            <a:r>
              <a:rPr lang="en-US" altLang="en-US" dirty="0"/>
              <a:t>Do without warning</a:t>
            </a:r>
          </a:p>
          <a:p>
            <a:pPr lvl="1">
              <a:spcBef>
                <a:spcPts val="500"/>
              </a:spcBef>
              <a:spcAft>
                <a:spcPts val="0"/>
              </a:spcAft>
            </a:pPr>
            <a:r>
              <a:rPr lang="en-US" altLang="en-US" dirty="0"/>
              <a:t>Conduct with two officers</a:t>
            </a:r>
          </a:p>
          <a:p>
            <a:pPr lvl="1">
              <a:spcBef>
                <a:spcPts val="500"/>
              </a:spcBef>
              <a:spcAft>
                <a:spcPts val="0"/>
              </a:spcAft>
            </a:pPr>
            <a:r>
              <a:rPr lang="en-US" altLang="en-US" dirty="0"/>
              <a:t>Search before being occupied by new inmates</a:t>
            </a:r>
          </a:p>
          <a:p>
            <a:pPr lvl="1">
              <a:spcBef>
                <a:spcPts val="500"/>
              </a:spcBef>
              <a:spcAft>
                <a:spcPts val="0"/>
              </a:spcAft>
            </a:pPr>
            <a:r>
              <a:rPr lang="en-US" altLang="en-US" dirty="0"/>
              <a:t>Be careful of needles</a:t>
            </a:r>
          </a:p>
          <a:p>
            <a:pPr lvl="1">
              <a:spcBef>
                <a:spcPts val="500"/>
              </a:spcBef>
              <a:spcAft>
                <a:spcPts val="0"/>
              </a:spcAft>
            </a:pPr>
            <a:r>
              <a:rPr lang="en-US" altLang="en-US" dirty="0"/>
              <a:t>A few obvious hiding places</a:t>
            </a:r>
          </a:p>
          <a:p>
            <a:pPr lvl="2"/>
            <a:r>
              <a:rPr lang="en-US" altLang="en-US" dirty="0"/>
              <a:t>Holes and cracks in wall, floor, and ceiling</a:t>
            </a:r>
          </a:p>
          <a:p>
            <a:pPr lvl="2"/>
            <a:r>
              <a:rPr lang="en-US" altLang="en-US" dirty="0"/>
              <a:t>Lighting and wall fixtures</a:t>
            </a:r>
          </a:p>
          <a:p>
            <a:pPr lvl="2"/>
            <a:r>
              <a:rPr lang="en-US" altLang="en-US" dirty="0"/>
              <a:t>Washbowl, toilet, plumbing stacks</a:t>
            </a:r>
          </a:p>
          <a:p>
            <a:pPr lvl="2"/>
            <a:r>
              <a:rPr lang="en-US" altLang="en-US" dirty="0"/>
              <a:t>Shelves, drawers, and medicine cabinets and their contents</a:t>
            </a:r>
          </a:p>
          <a:p>
            <a:pPr lvl="1">
              <a:lnSpc>
                <a:spcPct val="80000"/>
              </a:lnSpc>
              <a:spcAft>
                <a:spcPts val="600"/>
              </a:spcAft>
            </a:pPr>
            <a:endParaRPr lang="en-US" altLang="en-US" dirty="0"/>
          </a:p>
          <a:p>
            <a:pPr lvl="1">
              <a:lnSpc>
                <a:spcPct val="80000"/>
              </a:lnSpc>
              <a:buNone/>
            </a:pPr>
            <a:endParaRPr lang="en-US" altLang="en-US" sz="2400" dirty="0"/>
          </a:p>
        </p:txBody>
      </p:sp>
      <p:pic>
        <p:nvPicPr>
          <p:cNvPr id="83973" name="Picture 6" descr="iStock_000006373304XSmall.jpg">
            <a:extLst>
              <a:ext uri="{FF2B5EF4-FFF2-40B4-BE49-F238E27FC236}">
                <a16:creationId xmlns:a16="http://schemas.microsoft.com/office/drawing/2014/main" id="{5B440D5A-71E7-46C4-B186-CFFF83F167A9}"/>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868787" y="1283509"/>
            <a:ext cx="2876550" cy="2497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9" descr="http://images.clipart.com/thb/thb14/PH/Corel.1841/34879682.thb.jpg?000802_c882_0036_clhs">
            <a:extLst>
              <a:ext uri="{FF2B5EF4-FFF2-40B4-BE49-F238E27FC236}">
                <a16:creationId xmlns:a16="http://schemas.microsoft.com/office/drawing/2014/main" id="{CCEDFE79-8092-4E1A-B1CD-576F2B82ABC0}"/>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839711" y="4212609"/>
            <a:ext cx="2905626" cy="19421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2">
            <a:extLst>
              <a:ext uri="{FF2B5EF4-FFF2-40B4-BE49-F238E27FC236}">
                <a16:creationId xmlns:a16="http://schemas.microsoft.com/office/drawing/2014/main" id="{57A8A761-29C6-4552-8DD7-604BB37E0F65}"/>
              </a:ext>
            </a:extLst>
          </p:cNvPr>
          <p:cNvSpPr>
            <a:spLocks noGrp="1" noChangeArrowheads="1"/>
          </p:cNvSpPr>
          <p:nvPr>
            <p:ph type="title"/>
          </p:nvPr>
        </p:nvSpPr>
        <p:spPr/>
        <p:txBody>
          <a:bodyPr/>
          <a:lstStyle/>
          <a:p>
            <a:pPr fontAlgn="auto">
              <a:spcAft>
                <a:spcPts val="0"/>
              </a:spcAft>
              <a:defRPr/>
            </a:pPr>
            <a:r>
              <a:rPr lang="en-US" dirty="0"/>
              <a:t>Vehicle Searches</a:t>
            </a:r>
          </a:p>
        </p:txBody>
      </p:sp>
      <p:sp>
        <p:nvSpPr>
          <p:cNvPr id="88067" name="Rectangle 3">
            <a:extLst>
              <a:ext uri="{FF2B5EF4-FFF2-40B4-BE49-F238E27FC236}">
                <a16:creationId xmlns:a16="http://schemas.microsoft.com/office/drawing/2014/main" id="{C18A6487-6303-4D0B-B137-4AF21104C70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600"/>
              </a:spcBef>
              <a:spcAft>
                <a:spcPts val="0"/>
              </a:spcAft>
            </a:pPr>
            <a:r>
              <a:rPr lang="en-US" altLang="en-US" dirty="0"/>
              <a:t>Search </a:t>
            </a:r>
            <a:r>
              <a:rPr lang="en-US" altLang="en-US" b="1" u="sng" dirty="0"/>
              <a:t>all</a:t>
            </a:r>
            <a:r>
              <a:rPr lang="en-US" altLang="en-US" dirty="0">
                <a:solidFill>
                  <a:srgbClr val="FF0000"/>
                </a:solidFill>
              </a:rPr>
              <a:t> </a:t>
            </a:r>
            <a:r>
              <a:rPr lang="en-US" altLang="en-US" dirty="0"/>
              <a:t>vehicles and machinery when entering or leaving</a:t>
            </a:r>
          </a:p>
          <a:p>
            <a:pPr lvl="1">
              <a:spcBef>
                <a:spcPts val="600"/>
              </a:spcBef>
              <a:spcAft>
                <a:spcPts val="0"/>
              </a:spcAft>
            </a:pPr>
            <a:r>
              <a:rPr lang="en-US" altLang="en-US" dirty="0"/>
              <a:t>Inspect </a:t>
            </a:r>
            <a:r>
              <a:rPr lang="en-US" altLang="en-US" b="1" u="sng" dirty="0"/>
              <a:t>all</a:t>
            </a:r>
            <a:r>
              <a:rPr lang="en-US" altLang="en-US" dirty="0">
                <a:solidFill>
                  <a:srgbClr val="FF0000"/>
                </a:solidFill>
              </a:rPr>
              <a:t> </a:t>
            </a:r>
            <a:r>
              <a:rPr lang="en-US" altLang="en-US" dirty="0"/>
              <a:t>the passenger compartments</a:t>
            </a:r>
          </a:p>
          <a:p>
            <a:pPr lvl="1">
              <a:spcBef>
                <a:spcPts val="600"/>
              </a:spcBef>
              <a:spcAft>
                <a:spcPts val="0"/>
              </a:spcAft>
            </a:pPr>
            <a:r>
              <a:rPr lang="en-US" altLang="en-US" dirty="0"/>
              <a:t>Use mirrors to inspect the undercarriage</a:t>
            </a:r>
          </a:p>
          <a:p>
            <a:pPr lvl="1">
              <a:spcBef>
                <a:spcPts val="600"/>
              </a:spcBef>
              <a:spcAft>
                <a:spcPts val="0"/>
              </a:spcAft>
            </a:pPr>
            <a:r>
              <a:rPr lang="en-US" altLang="en-US" dirty="0"/>
              <a:t>Search the contents of commercial vehicles</a:t>
            </a: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a:extLst>
              <a:ext uri="{FF2B5EF4-FFF2-40B4-BE49-F238E27FC236}">
                <a16:creationId xmlns:a16="http://schemas.microsoft.com/office/drawing/2014/main" id="{2E5F5ECC-E685-4E73-81AF-F79B67294882}"/>
              </a:ext>
            </a:extLst>
          </p:cNvPr>
          <p:cNvSpPr>
            <a:spLocks noGrp="1" noChangeArrowheads="1"/>
          </p:cNvSpPr>
          <p:nvPr>
            <p:ph type="title"/>
          </p:nvPr>
        </p:nvSpPr>
        <p:spPr/>
        <p:txBody>
          <a:bodyPr/>
          <a:lstStyle/>
          <a:p>
            <a:pPr fontAlgn="auto">
              <a:spcAft>
                <a:spcPts val="0"/>
              </a:spcAft>
              <a:defRPr/>
            </a:pPr>
            <a:r>
              <a:rPr lang="en-US" dirty="0"/>
              <a:t>Visitation Searches</a:t>
            </a:r>
          </a:p>
        </p:txBody>
      </p:sp>
      <p:sp>
        <p:nvSpPr>
          <p:cNvPr id="90115" name="Rectangle 3">
            <a:extLst>
              <a:ext uri="{FF2B5EF4-FFF2-40B4-BE49-F238E27FC236}">
                <a16:creationId xmlns:a16="http://schemas.microsoft.com/office/drawing/2014/main" id="{FC4BC134-C805-4D2E-97C0-3D122EDC840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600"/>
              </a:spcBef>
              <a:spcAft>
                <a:spcPts val="0"/>
              </a:spcAft>
            </a:pPr>
            <a:r>
              <a:rPr lang="en-US" altLang="en-US" dirty="0"/>
              <a:t>Search visitors before entering</a:t>
            </a:r>
          </a:p>
          <a:p>
            <a:pPr lvl="1">
              <a:spcBef>
                <a:spcPts val="600"/>
              </a:spcBef>
              <a:spcAft>
                <a:spcPts val="0"/>
              </a:spcAft>
            </a:pPr>
            <a:r>
              <a:rPr lang="en-US" altLang="en-US" dirty="0"/>
              <a:t>Use metal detectors</a:t>
            </a:r>
          </a:p>
          <a:p>
            <a:pPr lvl="1">
              <a:spcBef>
                <a:spcPts val="600"/>
              </a:spcBef>
              <a:spcAft>
                <a:spcPts val="0"/>
              </a:spcAft>
            </a:pPr>
            <a:r>
              <a:rPr lang="en-US" altLang="en-US" dirty="0"/>
              <a:t>Search </a:t>
            </a:r>
            <a:r>
              <a:rPr lang="en-US" altLang="en-US" b="1" u="sng" dirty="0"/>
              <a:t>all</a:t>
            </a:r>
            <a:r>
              <a:rPr lang="en-US" altLang="en-US" dirty="0">
                <a:solidFill>
                  <a:srgbClr val="FF0000"/>
                </a:solidFill>
              </a:rPr>
              <a:t> </a:t>
            </a:r>
            <a:r>
              <a:rPr lang="en-US" altLang="en-US" dirty="0"/>
              <a:t>packages</a:t>
            </a:r>
          </a:p>
        </p:txBody>
      </p:sp>
      <p:pic>
        <p:nvPicPr>
          <p:cNvPr id="90117" name="Picture 6" descr="security check.JPG">
            <a:extLst>
              <a:ext uri="{FF2B5EF4-FFF2-40B4-BE49-F238E27FC236}">
                <a16:creationId xmlns:a16="http://schemas.microsoft.com/office/drawing/2014/main" id="{26E8832E-2D25-4DFB-8ED1-9A726B3F4461}"/>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202607" y="1283509"/>
            <a:ext cx="3657600" cy="2151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2">
            <a:extLst>
              <a:ext uri="{FF2B5EF4-FFF2-40B4-BE49-F238E27FC236}">
                <a16:creationId xmlns:a16="http://schemas.microsoft.com/office/drawing/2014/main" id="{DEA82ABC-F45C-45CA-8FAA-83679C0C6CAB}"/>
              </a:ext>
            </a:extLst>
          </p:cNvPr>
          <p:cNvSpPr>
            <a:spLocks noGrp="1" noChangeArrowheads="1"/>
          </p:cNvSpPr>
          <p:nvPr>
            <p:ph type="title"/>
          </p:nvPr>
        </p:nvSpPr>
        <p:spPr/>
        <p:txBody>
          <a:bodyPr/>
          <a:lstStyle/>
          <a:p>
            <a:pPr fontAlgn="auto">
              <a:spcAft>
                <a:spcPts val="0"/>
              </a:spcAft>
              <a:defRPr/>
            </a:pPr>
            <a:r>
              <a:rPr lang="en-US" dirty="0"/>
              <a:t>Keys</a:t>
            </a:r>
          </a:p>
        </p:txBody>
      </p:sp>
      <p:sp>
        <p:nvSpPr>
          <p:cNvPr id="92163" name="Rectangle 3">
            <a:extLst>
              <a:ext uri="{FF2B5EF4-FFF2-40B4-BE49-F238E27FC236}">
                <a16:creationId xmlns:a16="http://schemas.microsoft.com/office/drawing/2014/main" id="{B8207737-A583-43BB-AF08-35BB6A3E98DF}"/>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b="1" dirty="0"/>
              <a:t>Emergency Keys</a:t>
            </a:r>
            <a:endParaRPr lang="en-US" altLang="en-US" b="1" dirty="0"/>
          </a:p>
          <a:p>
            <a:pPr lvl="1"/>
            <a:r>
              <a:rPr lang="en-US" altLang="en-US" dirty="0"/>
              <a:t>Allows staff rapid access to every part of the facility to respond to a crisis</a:t>
            </a:r>
          </a:p>
          <a:p>
            <a:pPr lvl="1"/>
            <a:r>
              <a:rPr lang="en-US" altLang="en-US" dirty="0"/>
              <a:t>Should look the same as other keys</a:t>
            </a:r>
          </a:p>
          <a:p>
            <a:pPr lvl="1">
              <a:buNone/>
            </a:pPr>
            <a:endParaRPr lang="en-US" altLang="en-US" dirty="0"/>
          </a:p>
        </p:txBody>
      </p:sp>
      <p:sp>
        <p:nvSpPr>
          <p:cNvPr id="2" name="Content Placeholder 1">
            <a:extLst>
              <a:ext uri="{FF2B5EF4-FFF2-40B4-BE49-F238E27FC236}">
                <a16:creationId xmlns:a16="http://schemas.microsoft.com/office/drawing/2014/main" id="{A855CB01-39F1-439D-A3F7-77407350CD44}"/>
              </a:ext>
            </a:extLst>
          </p:cNvPr>
          <p:cNvSpPr>
            <a:spLocks noGrp="1"/>
          </p:cNvSpPr>
          <p:nvPr>
            <p:ph sz="half" idx="10"/>
          </p:nvPr>
        </p:nvSpPr>
        <p:spPr/>
        <p:txBody>
          <a:bodyPr/>
          <a:lstStyle/>
          <a:p>
            <a:pPr marL="0" lvl="1" indent="0">
              <a:spcBef>
                <a:spcPts val="600"/>
              </a:spcBef>
              <a:spcAft>
                <a:spcPts val="0"/>
              </a:spcAft>
              <a:buNone/>
            </a:pPr>
            <a:r>
              <a:rPr lang="en-US" b="1" dirty="0"/>
              <a:t>Restricted Keys</a:t>
            </a:r>
            <a:endParaRPr lang="en-US" altLang="en-US" b="1" dirty="0"/>
          </a:p>
          <a:p>
            <a:pPr lvl="1">
              <a:spcBef>
                <a:spcPts val="600"/>
              </a:spcBef>
              <a:spcAft>
                <a:spcPts val="0"/>
              </a:spcAft>
            </a:pPr>
            <a:r>
              <a:rPr lang="en-US" altLang="en-US" dirty="0"/>
              <a:t>Laundry and clothing issue areas</a:t>
            </a:r>
          </a:p>
          <a:p>
            <a:pPr lvl="1">
              <a:spcBef>
                <a:spcPts val="600"/>
              </a:spcBef>
              <a:spcAft>
                <a:spcPts val="0"/>
              </a:spcAft>
            </a:pPr>
            <a:r>
              <a:rPr lang="en-US" altLang="en-US" dirty="0"/>
              <a:t>Business office</a:t>
            </a:r>
          </a:p>
          <a:p>
            <a:pPr lvl="1">
              <a:spcBef>
                <a:spcPts val="600"/>
              </a:spcBef>
              <a:spcAft>
                <a:spcPts val="0"/>
              </a:spcAft>
            </a:pPr>
            <a:r>
              <a:rPr lang="en-US" altLang="en-US" dirty="0"/>
              <a:t>Personnel office</a:t>
            </a:r>
          </a:p>
          <a:p>
            <a:pPr lvl="1">
              <a:spcBef>
                <a:spcPts val="600"/>
              </a:spcBef>
              <a:spcAft>
                <a:spcPts val="0"/>
              </a:spcAft>
            </a:pPr>
            <a:r>
              <a:rPr lang="en-US" altLang="en-US" dirty="0"/>
              <a:t>The Commissary</a:t>
            </a:r>
          </a:p>
          <a:p>
            <a:pPr lvl="1">
              <a:spcBef>
                <a:spcPts val="600"/>
              </a:spcBef>
              <a:spcAft>
                <a:spcPts val="0"/>
              </a:spcAft>
            </a:pPr>
            <a:r>
              <a:rPr lang="en-US" altLang="en-US" dirty="0"/>
              <a:t>Warehouses</a:t>
            </a:r>
          </a:p>
          <a:p>
            <a:pPr lvl="1">
              <a:spcBef>
                <a:spcPts val="600"/>
              </a:spcBef>
              <a:spcAft>
                <a:spcPts val="0"/>
              </a:spcAft>
            </a:pPr>
            <a:r>
              <a:rPr lang="en-US" altLang="en-US" dirty="0"/>
              <a:t>Administration offices</a:t>
            </a:r>
          </a:p>
          <a:p>
            <a:pPr lvl="1">
              <a:spcBef>
                <a:spcPts val="600"/>
              </a:spcBef>
              <a:spcAft>
                <a:spcPts val="0"/>
              </a:spcAft>
            </a:pPr>
            <a:r>
              <a:rPr lang="en-US" altLang="en-US" dirty="0"/>
              <a:t>Armory </a:t>
            </a:r>
          </a:p>
          <a:p>
            <a:pPr lvl="1">
              <a:spcBef>
                <a:spcPts val="600"/>
              </a:spcBef>
              <a:spcAft>
                <a:spcPts val="0"/>
              </a:spcAft>
            </a:pPr>
            <a:r>
              <a:rPr lang="en-US" altLang="en-US" dirty="0"/>
              <a:t>Control center</a:t>
            </a:r>
          </a:p>
          <a:p>
            <a:pPr>
              <a:spcBef>
                <a:spcPts val="600"/>
              </a:spcBef>
              <a:spcAft>
                <a:spcPts val="0"/>
              </a:spcAft>
            </a:pPr>
            <a:endParaRPr lang="en-U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2">
            <a:extLst>
              <a:ext uri="{FF2B5EF4-FFF2-40B4-BE49-F238E27FC236}">
                <a16:creationId xmlns:a16="http://schemas.microsoft.com/office/drawing/2014/main" id="{C594A467-A336-4EAC-977D-63E1966427BF}"/>
              </a:ext>
            </a:extLst>
          </p:cNvPr>
          <p:cNvSpPr>
            <a:spLocks noGrp="1" noChangeArrowheads="1"/>
          </p:cNvSpPr>
          <p:nvPr>
            <p:ph type="title"/>
          </p:nvPr>
        </p:nvSpPr>
        <p:spPr/>
        <p:txBody>
          <a:bodyPr/>
          <a:lstStyle/>
          <a:p>
            <a:pPr fontAlgn="auto">
              <a:spcAft>
                <a:spcPts val="0"/>
              </a:spcAft>
              <a:defRPr/>
            </a:pPr>
            <a:r>
              <a:rPr lang="en-US" dirty="0"/>
              <a:t>Key Handling</a:t>
            </a:r>
          </a:p>
        </p:txBody>
      </p:sp>
      <p:sp>
        <p:nvSpPr>
          <p:cNvPr id="96259" name="Rectangle 3">
            <a:extLst>
              <a:ext uri="{FF2B5EF4-FFF2-40B4-BE49-F238E27FC236}">
                <a16:creationId xmlns:a16="http://schemas.microsoft.com/office/drawing/2014/main" id="{E15D1979-642E-45DE-B9C0-85BE7BC391F4}"/>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600"/>
              </a:spcBef>
              <a:spcAft>
                <a:spcPts val="0"/>
              </a:spcAft>
            </a:pPr>
            <a:r>
              <a:rPr lang="en-US" altLang="en-US" dirty="0"/>
              <a:t>Do </a:t>
            </a:r>
            <a:r>
              <a:rPr lang="en-US" altLang="en-US" b="1" u="sng" dirty="0"/>
              <a:t>not</a:t>
            </a:r>
            <a:r>
              <a:rPr lang="en-US" altLang="en-US" dirty="0">
                <a:solidFill>
                  <a:srgbClr val="FF0000"/>
                </a:solidFill>
              </a:rPr>
              <a:t> </a:t>
            </a:r>
            <a:r>
              <a:rPr lang="en-US" altLang="en-US" dirty="0"/>
              <a:t>leave keys in the lock</a:t>
            </a:r>
          </a:p>
          <a:p>
            <a:pPr lvl="1">
              <a:spcBef>
                <a:spcPts val="600"/>
              </a:spcBef>
              <a:spcAft>
                <a:spcPts val="0"/>
              </a:spcAft>
            </a:pPr>
            <a:r>
              <a:rPr lang="en-US" altLang="en-US" b="1" u="sng" dirty="0"/>
              <a:t>Never</a:t>
            </a:r>
            <a:r>
              <a:rPr lang="en-US" altLang="en-US" dirty="0"/>
              <a:t> take entrance keys inside the facility</a:t>
            </a:r>
          </a:p>
          <a:p>
            <a:pPr lvl="1">
              <a:spcBef>
                <a:spcPts val="600"/>
              </a:spcBef>
              <a:spcAft>
                <a:spcPts val="0"/>
              </a:spcAft>
            </a:pPr>
            <a:r>
              <a:rPr lang="en-US" altLang="en-US" b="1" u="sng" dirty="0"/>
              <a:t>Never</a:t>
            </a:r>
            <a:r>
              <a:rPr lang="en-US" altLang="en-US" dirty="0">
                <a:solidFill>
                  <a:srgbClr val="FF0000"/>
                </a:solidFill>
              </a:rPr>
              <a:t> </a:t>
            </a:r>
            <a:r>
              <a:rPr lang="en-US" altLang="en-US" dirty="0"/>
              <a:t>allow inmates contact with armory keys</a:t>
            </a:r>
          </a:p>
          <a:p>
            <a:pPr lvl="1">
              <a:spcBef>
                <a:spcPts val="600"/>
              </a:spcBef>
              <a:spcAft>
                <a:spcPts val="0"/>
              </a:spcAft>
            </a:pPr>
            <a:r>
              <a:rPr lang="en-US" altLang="en-US" b="1" u="sng" dirty="0"/>
              <a:t>Never </a:t>
            </a:r>
            <a:r>
              <a:rPr lang="en-US" altLang="en-US" dirty="0"/>
              <a:t>allow grand master key in open circulation inside the institution</a:t>
            </a:r>
          </a:p>
          <a:p>
            <a:pPr lvl="1">
              <a:spcBef>
                <a:spcPts val="600"/>
              </a:spcBef>
              <a:spcAft>
                <a:spcPts val="0"/>
              </a:spcAft>
              <a:buNone/>
            </a:pPr>
            <a:endParaRPr lang="en-US" altLang="en-US" dirty="0"/>
          </a:p>
        </p:txBody>
      </p:sp>
      <p:pic>
        <p:nvPicPr>
          <p:cNvPr id="96261" name="Picture 7" descr="http://images.clipart.com/thb/thb9/PHDC/20080929/PBJ/8/82557932.thb.jpg?1001750878">
            <a:extLst>
              <a:ext uri="{FF2B5EF4-FFF2-40B4-BE49-F238E27FC236}">
                <a16:creationId xmlns:a16="http://schemas.microsoft.com/office/drawing/2014/main" id="{D6CA87B4-09B4-47DE-8503-B98BCDD3EE59}"/>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81163" y="1584467"/>
            <a:ext cx="3721176" cy="24757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Rectangle 2">
            <a:extLst>
              <a:ext uri="{FF2B5EF4-FFF2-40B4-BE49-F238E27FC236}">
                <a16:creationId xmlns:a16="http://schemas.microsoft.com/office/drawing/2014/main" id="{1EE791EF-8A11-47BB-B55F-A89ED75A7D56}"/>
              </a:ext>
            </a:extLst>
          </p:cNvPr>
          <p:cNvSpPr>
            <a:spLocks noGrp="1" noChangeArrowheads="1"/>
          </p:cNvSpPr>
          <p:nvPr>
            <p:ph type="title"/>
          </p:nvPr>
        </p:nvSpPr>
        <p:spPr/>
        <p:txBody>
          <a:bodyPr/>
          <a:lstStyle/>
          <a:p>
            <a:pPr fontAlgn="auto">
              <a:spcAft>
                <a:spcPts val="0"/>
              </a:spcAft>
              <a:defRPr/>
            </a:pPr>
            <a:r>
              <a:rPr lang="en-US" dirty="0"/>
              <a:t>Security Inspections</a:t>
            </a:r>
          </a:p>
        </p:txBody>
      </p:sp>
      <p:sp>
        <p:nvSpPr>
          <p:cNvPr id="98307" name="Rectangle 3">
            <a:extLst>
              <a:ext uri="{FF2B5EF4-FFF2-40B4-BE49-F238E27FC236}">
                <a16:creationId xmlns:a16="http://schemas.microsoft.com/office/drawing/2014/main" id="{0B5152C3-3926-4FF2-B874-7A8F31CC917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spcBef>
                <a:spcPts val="600"/>
              </a:spcBef>
              <a:spcAft>
                <a:spcPts val="0"/>
              </a:spcAft>
              <a:buSzPct val="80000"/>
            </a:pPr>
            <a:r>
              <a:rPr lang="en-US" altLang="en-US" dirty="0"/>
              <a:t>Search all physical security features</a:t>
            </a:r>
          </a:p>
          <a:p>
            <a:pPr lvl="1">
              <a:spcBef>
                <a:spcPts val="600"/>
              </a:spcBef>
              <a:spcAft>
                <a:spcPts val="0"/>
              </a:spcAft>
              <a:buSzPct val="80000"/>
            </a:pPr>
            <a:r>
              <a:rPr lang="en-US" altLang="en-US" dirty="0"/>
              <a:t>Check for compromised security features</a:t>
            </a:r>
          </a:p>
          <a:p>
            <a:pPr lvl="1">
              <a:spcBef>
                <a:spcPts val="600"/>
              </a:spcBef>
              <a:spcAft>
                <a:spcPts val="0"/>
              </a:spcAft>
              <a:buSzPct val="80000"/>
            </a:pPr>
            <a:r>
              <a:rPr lang="en-US" altLang="en-US" dirty="0"/>
              <a:t>Follow maintenance procedures </a:t>
            </a:r>
          </a:p>
          <a:p>
            <a:pPr lvl="1">
              <a:spcBef>
                <a:spcPts val="600"/>
              </a:spcBef>
              <a:spcAft>
                <a:spcPts val="0"/>
              </a:spcAft>
              <a:buSzPct val="80000"/>
            </a:pPr>
            <a:r>
              <a:rPr lang="en-US" altLang="en-US" dirty="0"/>
              <a:t>Confirm security equipment is fully operational</a:t>
            </a:r>
          </a:p>
          <a:p>
            <a:pPr lvl="1">
              <a:spcBef>
                <a:spcPts val="600"/>
              </a:spcBef>
              <a:spcAft>
                <a:spcPts val="0"/>
              </a:spcAft>
              <a:buSzPct val="80000"/>
            </a:pPr>
            <a:r>
              <a:rPr lang="en-US" altLang="en-US" dirty="0"/>
              <a:t>Document all of this</a:t>
            </a:r>
          </a:p>
          <a:p>
            <a:pPr>
              <a:buFont typeface="Wingdings 2" panose="05020102010507070707" pitchFamily="18" charset="2"/>
              <a:buNone/>
            </a:pPr>
            <a:endParaRPr lang="en-US" altLang="en-US" u="sng" dirty="0"/>
          </a:p>
        </p:txBody>
      </p:sp>
      <p:pic>
        <p:nvPicPr>
          <p:cNvPr id="98309" name="Picture 7" descr="http://images.clipart.com/thb/thb9/PHDC/20080818/PBJ/1/80696854.thb.jpg?1001741831">
            <a:extLst>
              <a:ext uri="{FF2B5EF4-FFF2-40B4-BE49-F238E27FC236}">
                <a16:creationId xmlns:a16="http://schemas.microsoft.com/office/drawing/2014/main" id="{EDC12786-235C-404C-A112-76EEB4F5199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576632" y="1638785"/>
            <a:ext cx="4365744" cy="29059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a:extLst>
              <a:ext uri="{FF2B5EF4-FFF2-40B4-BE49-F238E27FC236}">
                <a16:creationId xmlns:a16="http://schemas.microsoft.com/office/drawing/2014/main" id="{037FBB70-C1C3-455D-90AC-59954FE241BB}"/>
              </a:ext>
            </a:extLst>
          </p:cNvPr>
          <p:cNvSpPr>
            <a:spLocks noGrp="1" noChangeArrowheads="1"/>
          </p:cNvSpPr>
          <p:nvPr>
            <p:ph type="title"/>
          </p:nvPr>
        </p:nvSpPr>
        <p:spPr/>
        <p:txBody>
          <a:bodyPr/>
          <a:lstStyle/>
          <a:p>
            <a:pPr fontAlgn="auto">
              <a:spcAft>
                <a:spcPts val="0"/>
              </a:spcAft>
              <a:defRPr/>
            </a:pPr>
            <a:r>
              <a:rPr lang="en-US" dirty="0"/>
              <a:t>Communications</a:t>
            </a:r>
          </a:p>
        </p:txBody>
      </p:sp>
      <p:sp>
        <p:nvSpPr>
          <p:cNvPr id="40963" name="Rectangle 3">
            <a:extLst>
              <a:ext uri="{FF2B5EF4-FFF2-40B4-BE49-F238E27FC236}">
                <a16:creationId xmlns:a16="http://schemas.microsoft.com/office/drawing/2014/main" id="{E3D74C6E-846C-4321-8709-0F9916BCD911}"/>
              </a:ext>
            </a:extLst>
          </p:cNvPr>
          <p:cNvSpPr>
            <a:spLocks noGrp="1" noChangeArrowheads="1"/>
          </p:cNvSpPr>
          <p:nvPr>
            <p:ph sz="half" idx="1"/>
          </p:nvPr>
        </p:nvSpPr>
        <p:spPr/>
        <p:txBody>
          <a:bodyPr/>
          <a:lstStyle/>
          <a:p>
            <a:pPr marL="341313" lvl="1" indent="-341313" fontAlgn="auto">
              <a:spcAft>
                <a:spcPts val="0"/>
              </a:spcAft>
              <a:defRPr/>
            </a:pPr>
            <a:r>
              <a:rPr lang="en-US" dirty="0"/>
              <a:t>Effective communication is key for officers to function</a:t>
            </a:r>
            <a:endParaRPr lang="en-US" u="sng" dirty="0"/>
          </a:p>
          <a:p>
            <a:pPr lvl="1" fontAlgn="auto">
              <a:spcAft>
                <a:spcPts val="0"/>
              </a:spcAft>
              <a:defRPr/>
            </a:pPr>
            <a:r>
              <a:rPr lang="en-US" dirty="0"/>
              <a:t>Equipment used</a:t>
            </a:r>
          </a:p>
          <a:p>
            <a:pPr lvl="2" fontAlgn="auto">
              <a:spcAft>
                <a:spcPts val="0"/>
              </a:spcAft>
              <a:defRPr/>
            </a:pPr>
            <a:r>
              <a:rPr lang="en-US" dirty="0"/>
              <a:t>Radios</a:t>
            </a:r>
          </a:p>
          <a:p>
            <a:pPr lvl="2" fontAlgn="auto">
              <a:spcAft>
                <a:spcPts val="0"/>
              </a:spcAft>
              <a:defRPr/>
            </a:pPr>
            <a:r>
              <a:rPr lang="en-US" dirty="0"/>
              <a:t>Tower intercoms</a:t>
            </a:r>
          </a:p>
          <a:p>
            <a:pPr lvl="2" fontAlgn="auto">
              <a:spcAft>
                <a:spcPts val="0"/>
              </a:spcAft>
              <a:defRPr/>
            </a:pPr>
            <a:r>
              <a:rPr lang="en-US" dirty="0"/>
              <a:t>Personal body alarms</a:t>
            </a:r>
          </a:p>
          <a:p>
            <a:pPr lvl="2" fontAlgn="auto">
              <a:spcAft>
                <a:spcPts val="0"/>
              </a:spcAft>
              <a:defRPr/>
            </a:pPr>
            <a:r>
              <a:rPr lang="en-US" dirty="0"/>
              <a:t>Closed-circuit television</a:t>
            </a:r>
          </a:p>
        </p:txBody>
      </p:sp>
      <p:pic>
        <p:nvPicPr>
          <p:cNvPr id="100357" name="Picture 7" descr="http://images.clipart.com/thb/thb17/PHDC/20090210/PBJ/6/63/91198478.thb.jpg?1001855736">
            <a:extLst>
              <a:ext uri="{FF2B5EF4-FFF2-40B4-BE49-F238E27FC236}">
                <a16:creationId xmlns:a16="http://schemas.microsoft.com/office/drawing/2014/main" id="{0EA42E45-90E0-491E-ABE7-25AD7F6ABB47}"/>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215952" y="1349990"/>
            <a:ext cx="2219325" cy="3333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a:extLst>
              <a:ext uri="{FF2B5EF4-FFF2-40B4-BE49-F238E27FC236}">
                <a16:creationId xmlns:a16="http://schemas.microsoft.com/office/drawing/2014/main" id="{BE8447E0-6491-448F-B3E8-2DFE9F2E562D}"/>
              </a:ext>
            </a:extLst>
          </p:cNvPr>
          <p:cNvSpPr>
            <a:spLocks noGrp="1" noChangeArrowheads="1"/>
          </p:cNvSpPr>
          <p:nvPr>
            <p:ph type="title"/>
          </p:nvPr>
        </p:nvSpPr>
        <p:spPr/>
        <p:txBody>
          <a:bodyPr/>
          <a:lstStyle/>
          <a:p>
            <a:pPr fontAlgn="auto">
              <a:spcAft>
                <a:spcPts val="0"/>
              </a:spcAft>
              <a:defRPr/>
            </a:pPr>
            <a:r>
              <a:rPr lang="en-US" dirty="0"/>
              <a:t>Inspections</a:t>
            </a:r>
          </a:p>
        </p:txBody>
      </p:sp>
      <p:sp>
        <p:nvSpPr>
          <p:cNvPr id="22531" name="Rectangle 3">
            <a:extLst>
              <a:ext uri="{FF2B5EF4-FFF2-40B4-BE49-F238E27FC236}">
                <a16:creationId xmlns:a16="http://schemas.microsoft.com/office/drawing/2014/main" id="{DE02135D-53BD-4453-A599-AE2D1684432D}"/>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marL="0" lvl="1" indent="0">
              <a:buNone/>
            </a:pPr>
            <a:r>
              <a:rPr lang="en-US" altLang="en-US" dirty="0"/>
              <a:t>Inspections help prevent</a:t>
            </a:r>
          </a:p>
          <a:p>
            <a:pPr lvl="1"/>
            <a:r>
              <a:rPr lang="en-US" altLang="en-US" dirty="0"/>
              <a:t>Hazards</a:t>
            </a:r>
          </a:p>
          <a:p>
            <a:pPr lvl="1"/>
            <a:r>
              <a:rPr lang="en-US" altLang="en-US" dirty="0"/>
              <a:t>Assaults</a:t>
            </a:r>
          </a:p>
          <a:p>
            <a:pPr lvl="1"/>
            <a:r>
              <a:rPr lang="en-US" altLang="en-US" dirty="0"/>
              <a:t>Contraband concealment</a:t>
            </a:r>
          </a:p>
          <a:p>
            <a:pPr lvl="1"/>
            <a:r>
              <a:rPr lang="en-US" altLang="en-US" dirty="0"/>
              <a:t>Disturbances</a:t>
            </a:r>
          </a:p>
          <a:p>
            <a:pPr lvl="1"/>
            <a:r>
              <a:rPr lang="en-US" altLang="en-US" dirty="0"/>
              <a:t>Escapes</a:t>
            </a:r>
          </a:p>
          <a:p>
            <a:pPr lvl="1"/>
            <a:r>
              <a:rPr lang="en-US" altLang="en-US" dirty="0"/>
              <a:t>Security breaches</a:t>
            </a:r>
          </a:p>
          <a:p>
            <a:pPr lvl="1"/>
            <a:r>
              <a:rPr lang="en-US" altLang="en-US" dirty="0"/>
              <a:t>Facility Alterations</a:t>
            </a:r>
          </a:p>
          <a:p>
            <a:pPr lvl="1">
              <a:buNone/>
            </a:pPr>
            <a:endParaRPr lang="en-US" altLang="en-US" dirty="0"/>
          </a:p>
        </p:txBody>
      </p:sp>
      <p:pic>
        <p:nvPicPr>
          <p:cNvPr id="22533" name="Picture 6" descr="C:\Users\ashwini\Desktop\Amber-DrJ\Legal System\lawlegweight.jpg">
            <a:extLst>
              <a:ext uri="{FF2B5EF4-FFF2-40B4-BE49-F238E27FC236}">
                <a16:creationId xmlns:a16="http://schemas.microsoft.com/office/drawing/2014/main" id="{8A3210B2-5684-4BBD-85A4-34DBE974D65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62800" y="2330355"/>
            <a:ext cx="3475038" cy="218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a:extLst>
              <a:ext uri="{FF2B5EF4-FFF2-40B4-BE49-F238E27FC236}">
                <a16:creationId xmlns:a16="http://schemas.microsoft.com/office/drawing/2014/main" id="{F9B07E5C-E236-4357-A4BA-0FC3E86E39A4}"/>
              </a:ext>
            </a:extLst>
          </p:cNvPr>
          <p:cNvSpPr>
            <a:spLocks noGrp="1" noChangeArrowheads="1"/>
          </p:cNvSpPr>
          <p:nvPr>
            <p:ph type="title"/>
          </p:nvPr>
        </p:nvSpPr>
        <p:spPr/>
        <p:txBody>
          <a:bodyPr>
            <a:normAutofit/>
          </a:bodyPr>
          <a:lstStyle/>
          <a:p>
            <a:pPr fontAlgn="auto">
              <a:spcAft>
                <a:spcPts val="0"/>
              </a:spcAft>
              <a:defRPr/>
            </a:pPr>
            <a:r>
              <a:rPr lang="en-US" dirty="0"/>
              <a:t>Handling High Security Inmates</a:t>
            </a:r>
          </a:p>
        </p:txBody>
      </p:sp>
      <p:sp>
        <p:nvSpPr>
          <p:cNvPr id="102403" name="Rectangle 3">
            <a:extLst>
              <a:ext uri="{FF2B5EF4-FFF2-40B4-BE49-F238E27FC236}">
                <a16:creationId xmlns:a16="http://schemas.microsoft.com/office/drawing/2014/main" id="{980B987F-4939-4A95-8D7E-3D6021793135}"/>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High Security Inmates</a:t>
            </a:r>
          </a:p>
          <a:p>
            <a:pPr lvl="2"/>
            <a:r>
              <a:rPr lang="en-US" altLang="en-US" dirty="0"/>
              <a:t>Held in special housing units</a:t>
            </a:r>
          </a:p>
          <a:p>
            <a:pPr lvl="2"/>
            <a:r>
              <a:rPr lang="en-US" altLang="en-US" dirty="0"/>
              <a:t>Require extra supervision</a:t>
            </a:r>
          </a:p>
          <a:p>
            <a:pPr lvl="1"/>
            <a:r>
              <a:rPr lang="en-US" altLang="en-US" dirty="0"/>
              <a:t>Tower officers </a:t>
            </a:r>
            <a:r>
              <a:rPr lang="en-US" altLang="en-US" b="1" u="sng" dirty="0"/>
              <a:t>must</a:t>
            </a:r>
            <a:r>
              <a:rPr lang="en-US" altLang="en-US" dirty="0">
                <a:solidFill>
                  <a:srgbClr val="FF0000"/>
                </a:solidFill>
              </a:rPr>
              <a:t> </a:t>
            </a:r>
            <a:r>
              <a:rPr lang="en-US" altLang="en-US" dirty="0"/>
              <a:t>know who they are</a:t>
            </a: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21A426A7-C758-4C19-B425-3CEF85F4D213}"/>
              </a:ext>
            </a:extLst>
          </p:cNvPr>
          <p:cNvSpPr>
            <a:spLocks noGrp="1" noChangeArrowheads="1"/>
          </p:cNvSpPr>
          <p:nvPr>
            <p:ph type="title"/>
          </p:nvPr>
        </p:nvSpPr>
        <p:spPr/>
        <p:txBody>
          <a:bodyPr/>
          <a:lstStyle/>
          <a:p>
            <a:pPr fontAlgn="auto">
              <a:spcAft>
                <a:spcPts val="0"/>
              </a:spcAft>
              <a:defRPr/>
            </a:pPr>
            <a:r>
              <a:rPr lang="en-US" dirty="0"/>
              <a:t>Special Supervision Units</a:t>
            </a:r>
          </a:p>
        </p:txBody>
      </p:sp>
      <p:sp>
        <p:nvSpPr>
          <p:cNvPr id="104451" name="Rectangle 3">
            <a:extLst>
              <a:ext uri="{FF2B5EF4-FFF2-40B4-BE49-F238E27FC236}">
                <a16:creationId xmlns:a16="http://schemas.microsoft.com/office/drawing/2014/main" id="{5D4478A6-3841-4832-8911-0A96A7795B7E}"/>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These areas confine inmates who</a:t>
            </a:r>
          </a:p>
          <a:p>
            <a:pPr lvl="2"/>
            <a:r>
              <a:rPr lang="en-US" altLang="en-US" dirty="0"/>
              <a:t>Are </a:t>
            </a:r>
            <a:r>
              <a:rPr lang="en-US" altLang="en-US" b="1" dirty="0"/>
              <a:t>extremely </a:t>
            </a:r>
            <a:r>
              <a:rPr lang="en-US" altLang="en-US" dirty="0"/>
              <a:t>dangerous</a:t>
            </a:r>
          </a:p>
          <a:p>
            <a:pPr lvl="2"/>
            <a:r>
              <a:rPr lang="en-US" altLang="en-US" dirty="0"/>
              <a:t>Cannot be held safely in the general population of any</a:t>
            </a:r>
            <a:r>
              <a:rPr lang="en-US" altLang="en-US" dirty="0">
                <a:solidFill>
                  <a:srgbClr val="FF0000"/>
                </a:solidFill>
              </a:rPr>
              <a:t> </a:t>
            </a:r>
            <a:r>
              <a:rPr lang="en-US" altLang="en-US" dirty="0"/>
              <a:t>regular institution.</a:t>
            </a:r>
          </a:p>
          <a:p>
            <a:pPr lvl="1"/>
            <a:r>
              <a:rPr lang="en-US" altLang="en-US" dirty="0"/>
              <a:t>Examples</a:t>
            </a:r>
          </a:p>
          <a:p>
            <a:pPr lvl="2"/>
            <a:r>
              <a:rPr lang="en-US" altLang="en-US" dirty="0"/>
              <a:t>Protective custody</a:t>
            </a:r>
          </a:p>
          <a:p>
            <a:pPr lvl="2"/>
            <a:r>
              <a:rPr lang="en-US" altLang="en-US" dirty="0"/>
              <a:t>Witness security</a:t>
            </a:r>
          </a:p>
          <a:p>
            <a:pPr lvl="2"/>
            <a:r>
              <a:rPr lang="en-US" altLang="en-US" dirty="0"/>
              <a:t>Death Row</a:t>
            </a: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E0219FD2-5C99-47F1-BB13-BED4F116E8A5}"/>
              </a:ext>
            </a:extLst>
          </p:cNvPr>
          <p:cNvSpPr>
            <a:spLocks noGrp="1" noChangeArrowheads="1"/>
          </p:cNvSpPr>
          <p:nvPr>
            <p:ph type="title"/>
          </p:nvPr>
        </p:nvSpPr>
        <p:spPr/>
        <p:txBody>
          <a:bodyPr/>
          <a:lstStyle/>
          <a:p>
            <a:pPr fontAlgn="auto">
              <a:spcAft>
                <a:spcPts val="0"/>
              </a:spcAft>
              <a:defRPr/>
            </a:pPr>
            <a:r>
              <a:rPr lang="en-US" dirty="0"/>
              <a:t>Summary</a:t>
            </a:r>
          </a:p>
        </p:txBody>
      </p:sp>
      <p:sp>
        <p:nvSpPr>
          <p:cNvPr id="39939" name="Rectangle 3">
            <a:extLst>
              <a:ext uri="{FF2B5EF4-FFF2-40B4-BE49-F238E27FC236}">
                <a16:creationId xmlns:a16="http://schemas.microsoft.com/office/drawing/2014/main" id="{266DE859-423C-47BC-BC35-3D995393CF8E}"/>
              </a:ext>
            </a:extLst>
          </p:cNvPr>
          <p:cNvSpPr>
            <a:spLocks noGrp="1" noChangeArrowheads="1"/>
          </p:cNvSpPr>
          <p:nvPr>
            <p:ph sz="half" idx="1"/>
          </p:nvPr>
        </p:nvSpPr>
        <p:spPr/>
        <p:txBody>
          <a:bodyPr/>
          <a:lstStyle/>
          <a:p>
            <a:pPr marL="119063" indent="0" fontAlgn="auto">
              <a:spcAft>
                <a:spcPts val="0"/>
              </a:spcAft>
              <a:buFont typeface="Arial" panose="020B0604020202020204" pitchFamily="34" charset="0"/>
              <a:buNone/>
              <a:defRPr/>
            </a:pPr>
            <a:r>
              <a:rPr lang="en-US" dirty="0"/>
              <a:t>Every correctional unit has protocols and policies in place to maintain the security of the facility and handle emergency situations.  </a:t>
            </a:r>
          </a:p>
          <a:p>
            <a:pPr marL="119063" indent="0" fontAlgn="auto">
              <a:spcAft>
                <a:spcPts val="0"/>
              </a:spcAft>
              <a:buFont typeface="Arial" panose="020B0604020202020204" pitchFamily="34" charset="0"/>
              <a:buNone/>
              <a:defRPr/>
            </a:pPr>
            <a:r>
              <a:rPr lang="en-US" dirty="0"/>
              <a:t>It is important for a correctional officer to know these things for their safety and the safety of the other officers and inmates.</a:t>
            </a:r>
          </a:p>
          <a:p>
            <a:pPr fontAlgn="auto">
              <a:spcAft>
                <a:spcPts val="0"/>
              </a:spcAft>
              <a:defRPr/>
            </a:pPr>
            <a:endParaRPr lang="en-US"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a:extLst>
              <a:ext uri="{FF2B5EF4-FFF2-40B4-BE49-F238E27FC236}">
                <a16:creationId xmlns:a16="http://schemas.microsoft.com/office/drawing/2014/main" id="{4ED1895F-5235-4BCB-BE98-3B17B7DF9392}"/>
              </a:ext>
            </a:extLst>
          </p:cNvPr>
          <p:cNvSpPr>
            <a:spLocks noGrp="1" noChangeArrowheads="1"/>
          </p:cNvSpPr>
          <p:nvPr>
            <p:ph type="title"/>
          </p:nvPr>
        </p:nvSpPr>
        <p:spPr/>
        <p:txBody>
          <a:bodyPr/>
          <a:lstStyle/>
          <a:p>
            <a:pPr fontAlgn="auto">
              <a:spcAft>
                <a:spcPts val="0"/>
              </a:spcAft>
              <a:defRPr/>
            </a:pPr>
            <a:r>
              <a:rPr lang="en-US" dirty="0"/>
              <a:t>Resource</a:t>
            </a:r>
          </a:p>
        </p:txBody>
      </p:sp>
      <p:sp>
        <p:nvSpPr>
          <p:cNvPr id="39939" name="Rectangle 3">
            <a:extLst>
              <a:ext uri="{FF2B5EF4-FFF2-40B4-BE49-F238E27FC236}">
                <a16:creationId xmlns:a16="http://schemas.microsoft.com/office/drawing/2014/main" id="{85A5F8B8-7384-4585-977D-12E3A2044C6C}"/>
              </a:ext>
            </a:extLst>
          </p:cNvPr>
          <p:cNvSpPr>
            <a:spLocks noGrp="1" noChangeArrowheads="1"/>
          </p:cNvSpPr>
          <p:nvPr>
            <p:ph sz="half" idx="1"/>
          </p:nvPr>
        </p:nvSpPr>
        <p:spPr/>
        <p:txBody>
          <a:bodyPr/>
          <a:lstStyle/>
          <a:p>
            <a:pPr marL="119063" indent="0" fontAlgn="auto">
              <a:spcAft>
                <a:spcPts val="0"/>
              </a:spcAft>
              <a:buFont typeface="Arial" panose="020B0604020202020204" pitchFamily="34" charset="0"/>
              <a:buNone/>
              <a:defRPr/>
            </a:pPr>
            <a:r>
              <a:rPr lang="en-US" dirty="0"/>
              <a:t>Correctional Officer Resource Guide (3</a:t>
            </a:r>
            <a:r>
              <a:rPr lang="en-US" baseline="30000" dirty="0"/>
              <a:t>rd</a:t>
            </a:r>
            <a:r>
              <a:rPr lang="en-US" dirty="0"/>
              <a:t> edition), 	American Correctional Association</a:t>
            </a:r>
          </a:p>
          <a:p>
            <a:pPr fontAlgn="auto">
              <a:spcAft>
                <a:spcPts val="0"/>
              </a:spcAft>
              <a:buFont typeface="Wingdings 2" pitchFamily="18" charset="2"/>
              <a:buNone/>
              <a:defRPr/>
            </a:pPr>
            <a:endParaRPr lang="en-US"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a:extLst>
              <a:ext uri="{FF2B5EF4-FFF2-40B4-BE49-F238E27FC236}">
                <a16:creationId xmlns:a16="http://schemas.microsoft.com/office/drawing/2014/main" id="{F7AAE86B-E7F3-4BE0-A27C-77EEC2FCC790}"/>
              </a:ext>
            </a:extLst>
          </p:cNvPr>
          <p:cNvSpPr>
            <a:spLocks noGrp="1" noChangeArrowheads="1"/>
          </p:cNvSpPr>
          <p:nvPr>
            <p:ph type="title"/>
          </p:nvPr>
        </p:nvSpPr>
        <p:spPr/>
        <p:txBody>
          <a:bodyPr>
            <a:normAutofit/>
          </a:bodyPr>
          <a:lstStyle/>
          <a:p>
            <a:pPr fontAlgn="auto">
              <a:spcAft>
                <a:spcPts val="0"/>
              </a:spcAft>
              <a:defRPr/>
            </a:pPr>
            <a:r>
              <a:rPr lang="en-US" dirty="0"/>
              <a:t>Pedestrian and Vehicular Traffic</a:t>
            </a:r>
          </a:p>
        </p:txBody>
      </p:sp>
      <p:sp>
        <p:nvSpPr>
          <p:cNvPr id="24579" name="Rectangle 3">
            <a:extLst>
              <a:ext uri="{FF2B5EF4-FFF2-40B4-BE49-F238E27FC236}">
                <a16:creationId xmlns:a16="http://schemas.microsoft.com/office/drawing/2014/main" id="{E911010E-65EF-4D3A-8607-7CC7B250004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May </a:t>
            </a:r>
            <a:r>
              <a:rPr lang="en-US" altLang="en-US" b="1" u="sng" dirty="0"/>
              <a:t>only</a:t>
            </a:r>
            <a:r>
              <a:rPr lang="en-US" altLang="en-US" dirty="0">
                <a:solidFill>
                  <a:srgbClr val="FF0000"/>
                </a:solidFill>
              </a:rPr>
              <a:t> </a:t>
            </a:r>
            <a:r>
              <a:rPr lang="en-US" altLang="en-US" dirty="0"/>
              <a:t>enter and leave at designated points</a:t>
            </a:r>
          </a:p>
          <a:p>
            <a:pPr lvl="1"/>
            <a:r>
              <a:rPr lang="en-US" altLang="en-US" dirty="0"/>
              <a:t>Should be located close to each other</a:t>
            </a:r>
          </a:p>
          <a:p>
            <a:pPr lvl="1"/>
            <a:r>
              <a:rPr lang="en-US" altLang="en-US" dirty="0"/>
              <a:t>Gates separate public access portions of the administration</a:t>
            </a:r>
          </a:p>
          <a:p>
            <a:pPr lvl="1"/>
            <a:r>
              <a:rPr lang="en-US" altLang="en-US" dirty="0">
                <a:solidFill>
                  <a:srgbClr val="000000"/>
                </a:solidFill>
              </a:rPr>
              <a:t>All visitors and employees </a:t>
            </a:r>
            <a:r>
              <a:rPr lang="en-US" altLang="en-US" b="1" u="sng" dirty="0">
                <a:solidFill>
                  <a:srgbClr val="000000"/>
                </a:solidFill>
              </a:rPr>
              <a:t>must</a:t>
            </a:r>
            <a:r>
              <a:rPr lang="en-US" altLang="en-US" dirty="0">
                <a:solidFill>
                  <a:srgbClr val="000000"/>
                </a:solidFill>
              </a:rPr>
              <a:t> </a:t>
            </a:r>
          </a:p>
          <a:p>
            <a:pPr marL="754063" lvl="2" indent="0">
              <a:buClr>
                <a:srgbClr val="4E7CBE"/>
              </a:buClr>
            </a:pPr>
            <a:r>
              <a:rPr lang="en-US" altLang="en-US" dirty="0">
                <a:solidFill>
                  <a:srgbClr val="000000"/>
                </a:solidFill>
              </a:rPr>
              <a:t>Pass through a security entrance</a:t>
            </a:r>
          </a:p>
          <a:p>
            <a:pPr marL="754063" lvl="2" indent="0">
              <a:buClr>
                <a:srgbClr val="4E7CBE"/>
              </a:buClr>
            </a:pPr>
            <a:r>
              <a:rPr lang="en-US" altLang="en-US" dirty="0">
                <a:solidFill>
                  <a:srgbClr val="000000"/>
                </a:solidFill>
              </a:rPr>
              <a:t>Have proper identification</a:t>
            </a:r>
          </a:p>
          <a:p>
            <a:pPr marL="754063" lvl="2" indent="0">
              <a:buClr>
                <a:srgbClr val="4E7CBE"/>
              </a:buClr>
            </a:pPr>
            <a:r>
              <a:rPr lang="en-US" altLang="en-US" dirty="0">
                <a:solidFill>
                  <a:srgbClr val="000000"/>
                </a:solidFill>
              </a:rPr>
              <a:t>Be processed into the facility</a:t>
            </a:r>
          </a:p>
          <a:p>
            <a:endParaRPr lang="en-US" altLang="en-US" dirty="0"/>
          </a:p>
        </p:txBody>
      </p:sp>
      <p:pic>
        <p:nvPicPr>
          <p:cNvPr id="7" name="Picture 9" descr="http://images.clipart.com/thb/thb13/PH/tl5365_20050620/tl5365_20050620/27354739.thb.jpg?5365_050621_64315">
            <a:extLst>
              <a:ext uri="{FF2B5EF4-FFF2-40B4-BE49-F238E27FC236}">
                <a16:creationId xmlns:a16="http://schemas.microsoft.com/office/drawing/2014/main" id="{B18A1571-29A0-437E-B98A-7AAB1520F0E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94978" y="2134738"/>
            <a:ext cx="4051878" cy="26965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a:extLst>
              <a:ext uri="{FF2B5EF4-FFF2-40B4-BE49-F238E27FC236}">
                <a16:creationId xmlns:a16="http://schemas.microsoft.com/office/drawing/2014/main" id="{FF9CC53A-3512-4C81-88CA-1CD9618C779A}"/>
              </a:ext>
            </a:extLst>
          </p:cNvPr>
          <p:cNvSpPr>
            <a:spLocks noGrp="1" noChangeArrowheads="1"/>
          </p:cNvSpPr>
          <p:nvPr>
            <p:ph type="title"/>
          </p:nvPr>
        </p:nvSpPr>
        <p:spPr/>
        <p:txBody>
          <a:bodyPr/>
          <a:lstStyle/>
          <a:p>
            <a:pPr fontAlgn="auto">
              <a:spcAft>
                <a:spcPts val="0"/>
              </a:spcAft>
              <a:defRPr/>
            </a:pPr>
            <a:r>
              <a:rPr lang="en-US" dirty="0"/>
              <a:t>Hostage Policy</a:t>
            </a:r>
          </a:p>
        </p:txBody>
      </p:sp>
      <p:sp>
        <p:nvSpPr>
          <p:cNvPr id="28675" name="Rectangle 3">
            <a:extLst>
              <a:ext uri="{FF2B5EF4-FFF2-40B4-BE49-F238E27FC236}">
                <a16:creationId xmlns:a16="http://schemas.microsoft.com/office/drawing/2014/main" id="{5FFA7195-07A2-4105-8AB3-AE49D099D72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No hostage has </a:t>
            </a:r>
            <a:r>
              <a:rPr lang="en-US" altLang="en-US" b="1" u="sng" dirty="0"/>
              <a:t>any</a:t>
            </a:r>
            <a:r>
              <a:rPr lang="en-US" altLang="en-US" dirty="0">
                <a:solidFill>
                  <a:srgbClr val="FF0000"/>
                </a:solidFill>
              </a:rPr>
              <a:t> </a:t>
            </a:r>
            <a:r>
              <a:rPr lang="en-US" altLang="en-US" dirty="0"/>
              <a:t>authority</a:t>
            </a:r>
          </a:p>
          <a:p>
            <a:pPr lvl="1"/>
            <a:r>
              <a:rPr lang="en-US" altLang="en-US" dirty="0"/>
              <a:t>No inmate will be released while holding someone hostage (visitor, employee, or another inmate)</a:t>
            </a:r>
          </a:p>
          <a:p>
            <a:pPr lvl="1"/>
            <a:r>
              <a:rPr lang="en-US" altLang="en-US" dirty="0"/>
              <a:t>Be a casual observer</a:t>
            </a:r>
          </a:p>
          <a:p>
            <a:pPr lvl="1"/>
            <a:r>
              <a:rPr lang="en-US" altLang="en-US" dirty="0"/>
              <a:t>Tunnels penetrating the perimeter are concerns</a:t>
            </a:r>
          </a:p>
          <a:p>
            <a:pPr lvl="2"/>
            <a:r>
              <a:rPr lang="en-US" altLang="en-US" dirty="0"/>
              <a:t>Secure them with grills</a:t>
            </a:r>
          </a:p>
          <a:p>
            <a:pPr lvl="2"/>
            <a:r>
              <a:rPr lang="en-US" altLang="en-US" dirty="0"/>
              <a:t>Use closed-circuit TV</a:t>
            </a:r>
          </a:p>
          <a:p>
            <a:pPr lvl="2"/>
            <a:r>
              <a:rPr lang="en-US" altLang="en-US" dirty="0"/>
              <a:t>Use motion detectors</a:t>
            </a:r>
          </a:p>
          <a:p>
            <a:pPr lvl="2"/>
            <a:r>
              <a:rPr lang="en-US" altLang="en-US" dirty="0"/>
              <a:t>Drain pipes </a:t>
            </a:r>
            <a:r>
              <a:rPr lang="en-US" altLang="en-US" b="1" dirty="0"/>
              <a:t>must</a:t>
            </a:r>
            <a:r>
              <a:rPr lang="en-US" altLang="en-US" dirty="0"/>
              <a:t> have a small diameter</a:t>
            </a:r>
          </a:p>
          <a:p>
            <a:endParaRPr lang="en-US" altLang="en-US" dirty="0"/>
          </a:p>
        </p:txBody>
      </p:sp>
      <p:pic>
        <p:nvPicPr>
          <p:cNvPr id="28677" name="Picture 7" descr="http://images.clipart.com/thb/thb9/PH/5344_2004120013/001219_0600_01/19390573.thb.jpg?001219_0600_0103_l__s">
            <a:extLst>
              <a:ext uri="{FF2B5EF4-FFF2-40B4-BE49-F238E27FC236}">
                <a16:creationId xmlns:a16="http://schemas.microsoft.com/office/drawing/2014/main" id="{3D1A1747-D5AA-4E7C-B012-14A15CE1D8D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153400" y="3841845"/>
            <a:ext cx="3333750" cy="221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a:extLst>
              <a:ext uri="{FF2B5EF4-FFF2-40B4-BE49-F238E27FC236}">
                <a16:creationId xmlns:a16="http://schemas.microsoft.com/office/drawing/2014/main" id="{473351B6-8CBF-4DF6-BE2F-E79DA5F0CBE5}"/>
              </a:ext>
            </a:extLst>
          </p:cNvPr>
          <p:cNvSpPr>
            <a:spLocks noGrp="1" noChangeArrowheads="1"/>
          </p:cNvSpPr>
          <p:nvPr>
            <p:ph type="title"/>
          </p:nvPr>
        </p:nvSpPr>
        <p:spPr/>
        <p:txBody>
          <a:bodyPr/>
          <a:lstStyle/>
          <a:p>
            <a:pPr fontAlgn="auto">
              <a:spcAft>
                <a:spcPts val="0"/>
              </a:spcAft>
              <a:defRPr/>
            </a:pPr>
            <a:r>
              <a:rPr lang="en-US" dirty="0"/>
              <a:t>Lighting</a:t>
            </a:r>
          </a:p>
        </p:txBody>
      </p:sp>
      <p:sp>
        <p:nvSpPr>
          <p:cNvPr id="32771" name="Rectangle 3">
            <a:extLst>
              <a:ext uri="{FF2B5EF4-FFF2-40B4-BE49-F238E27FC236}">
                <a16:creationId xmlns:a16="http://schemas.microsoft.com/office/drawing/2014/main" id="{0CCF2292-CE3C-40FB-8F0B-1B2D3CDD7583}"/>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Light the perimeter</a:t>
            </a:r>
          </a:p>
          <a:p>
            <a:pPr lvl="1"/>
            <a:r>
              <a:rPr lang="en-US" altLang="en-US" dirty="0"/>
              <a:t>Place interior lights to eliminate blind spots in the shadow of buildings</a:t>
            </a:r>
          </a:p>
          <a:p>
            <a:pPr lvl="1"/>
            <a:r>
              <a:rPr lang="en-US" altLang="en-US" dirty="0"/>
              <a:t>Use high intensity, high mast lighting</a:t>
            </a:r>
          </a:p>
          <a:p>
            <a:pPr lvl="2"/>
            <a:r>
              <a:rPr lang="en-US" altLang="en-US" dirty="0"/>
              <a:t>Provides lighting level and coverage</a:t>
            </a:r>
          </a:p>
          <a:p>
            <a:pPr lvl="2"/>
            <a:r>
              <a:rPr lang="en-US" altLang="en-US" dirty="0"/>
              <a:t>Safer for staff</a:t>
            </a:r>
          </a:p>
          <a:p>
            <a:pPr lvl="2"/>
            <a:r>
              <a:rPr lang="en-US" altLang="en-US" dirty="0"/>
              <a:t>Reduces inmates’ ability to move at night</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a:extLst>
              <a:ext uri="{FF2B5EF4-FFF2-40B4-BE49-F238E27FC236}">
                <a16:creationId xmlns:a16="http://schemas.microsoft.com/office/drawing/2014/main" id="{8DBFDD1F-149C-4610-86E9-91B9B4E2EF6A}"/>
              </a:ext>
            </a:extLst>
          </p:cNvPr>
          <p:cNvSpPr>
            <a:spLocks noGrp="1" noChangeArrowheads="1"/>
          </p:cNvSpPr>
          <p:nvPr>
            <p:ph type="title"/>
          </p:nvPr>
        </p:nvSpPr>
        <p:spPr/>
        <p:txBody>
          <a:bodyPr>
            <a:normAutofit/>
          </a:bodyPr>
          <a:lstStyle/>
          <a:p>
            <a:pPr fontAlgn="auto">
              <a:spcAft>
                <a:spcPts val="0"/>
              </a:spcAft>
              <a:defRPr/>
            </a:pPr>
            <a:r>
              <a:rPr lang="en-US" dirty="0"/>
              <a:t>Outside-assisted Escape Attempts</a:t>
            </a:r>
          </a:p>
        </p:txBody>
      </p:sp>
      <p:sp>
        <p:nvSpPr>
          <p:cNvPr id="34819" name="Rectangle 3">
            <a:extLst>
              <a:ext uri="{FF2B5EF4-FFF2-40B4-BE49-F238E27FC236}">
                <a16:creationId xmlns:a16="http://schemas.microsoft.com/office/drawing/2014/main" id="{5B533D52-C8FB-4160-869C-71692692404A}"/>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They take a predictable form</a:t>
            </a:r>
          </a:p>
          <a:p>
            <a:pPr lvl="2"/>
            <a:r>
              <a:rPr lang="en-US" altLang="en-US" dirty="0"/>
              <a:t>A visitor brings in a weapon, disguise and/or other contraband</a:t>
            </a:r>
          </a:p>
          <a:p>
            <a:pPr lvl="1"/>
            <a:r>
              <a:rPr lang="en-US" altLang="en-US" dirty="0"/>
              <a:t>Be aware of situations outside the perimeter</a:t>
            </a:r>
          </a:p>
          <a:p>
            <a:pPr lvl="2"/>
            <a:r>
              <a:rPr lang="en-US" altLang="en-US" dirty="0"/>
              <a:t>Helicopter </a:t>
            </a:r>
          </a:p>
          <a:p>
            <a:pPr lvl="2"/>
            <a:r>
              <a:rPr lang="en-US" altLang="en-US" dirty="0"/>
              <a:t>Firing at towers</a:t>
            </a:r>
          </a:p>
          <a:p>
            <a:pPr lvl="2">
              <a:buFont typeface="Arial" panose="020B0604020202020204" pitchFamily="34" charset="0"/>
              <a:buNone/>
            </a:pPr>
            <a:endParaRPr lang="en-US" altLang="en-US" dirty="0"/>
          </a:p>
        </p:txBody>
      </p:sp>
      <p:pic>
        <p:nvPicPr>
          <p:cNvPr id="34821" name="Picture 7" descr="http://images.clipart.com/thb/thb8/PH/px5323_20030811_33/px5323_20030811_33_03/9968956.thb.jpg?5323_030811_72058">
            <a:extLst>
              <a:ext uri="{FF2B5EF4-FFF2-40B4-BE49-F238E27FC236}">
                <a16:creationId xmlns:a16="http://schemas.microsoft.com/office/drawing/2014/main" id="{B8EB868C-41EA-4F45-840A-BC83548282E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3733" y="1598226"/>
            <a:ext cx="3166247" cy="21071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2">
            <a:extLst>
              <a:ext uri="{FF2B5EF4-FFF2-40B4-BE49-F238E27FC236}">
                <a16:creationId xmlns:a16="http://schemas.microsoft.com/office/drawing/2014/main" id="{F5A698B5-0C59-4771-A738-BC8AFB4D21D9}"/>
              </a:ext>
            </a:extLst>
          </p:cNvPr>
          <p:cNvSpPr>
            <a:spLocks noGrp="1" noChangeArrowheads="1"/>
          </p:cNvSpPr>
          <p:nvPr>
            <p:ph type="title"/>
          </p:nvPr>
        </p:nvSpPr>
        <p:spPr/>
        <p:txBody>
          <a:bodyPr/>
          <a:lstStyle/>
          <a:p>
            <a:pPr fontAlgn="auto">
              <a:spcAft>
                <a:spcPts val="0"/>
              </a:spcAft>
              <a:defRPr/>
            </a:pPr>
            <a:r>
              <a:rPr lang="en-US" dirty="0"/>
              <a:t>Internal</a:t>
            </a:r>
            <a:r>
              <a:rPr lang="en-US" dirty="0">
                <a:solidFill>
                  <a:schemeClr val="accent1">
                    <a:satMod val="150000"/>
                  </a:schemeClr>
                </a:solidFill>
              </a:rPr>
              <a:t> </a:t>
            </a:r>
            <a:r>
              <a:rPr lang="en-US" dirty="0"/>
              <a:t>Controls</a:t>
            </a:r>
          </a:p>
        </p:txBody>
      </p:sp>
      <p:sp>
        <p:nvSpPr>
          <p:cNvPr id="36867" name="Rectangle 3">
            <a:extLst>
              <a:ext uri="{FF2B5EF4-FFF2-40B4-BE49-F238E27FC236}">
                <a16:creationId xmlns:a16="http://schemas.microsoft.com/office/drawing/2014/main" id="{8B840BF8-007D-49ED-A441-B728EC62537B}"/>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Staff must account for the inmates</a:t>
            </a:r>
          </a:p>
          <a:p>
            <a:pPr lvl="2"/>
            <a:r>
              <a:rPr lang="en-US" altLang="en-US" dirty="0"/>
              <a:t>Follow procedures in the written security manual</a:t>
            </a:r>
          </a:p>
          <a:p>
            <a:pPr lvl="2"/>
            <a:r>
              <a:rPr lang="en-US" altLang="en-US" dirty="0"/>
              <a:t>Perform security inspections and inmate counts</a:t>
            </a:r>
          </a:p>
          <a:p>
            <a:pPr lvl="2"/>
            <a:r>
              <a:rPr lang="en-US" altLang="en-US" dirty="0"/>
              <a:t>Control weapons, chemical agents, keys, and tools</a:t>
            </a:r>
          </a:p>
          <a:p>
            <a:pPr lvl="2"/>
            <a:r>
              <a:rPr lang="en-US" altLang="en-US" dirty="0"/>
              <a:t>Attend yearly training</a:t>
            </a:r>
          </a:p>
          <a:p>
            <a:pPr lvl="1"/>
            <a:r>
              <a:rPr lang="en-US" altLang="en-US" dirty="0"/>
              <a:t>A visible supervisor helps a facility stay well-managed.</a:t>
            </a:r>
          </a:p>
          <a:p>
            <a:pPr lvl="2"/>
            <a:endParaRPr lang="en-US" altLang="en-US" dirty="0"/>
          </a:p>
          <a:p>
            <a:pPr>
              <a:lnSpc>
                <a:spcPct val="80000"/>
              </a:lnSpc>
              <a:buFont typeface="Wingdings 2" panose="05020102010507070707" pitchFamily="18" charset="2"/>
              <a:buNone/>
            </a:pPr>
            <a:endParaRPr lang="en-US" altLang="en-US" dirty="0"/>
          </a:p>
          <a:p>
            <a:pPr>
              <a:lnSpc>
                <a:spcPct val="80000"/>
              </a:lnSpc>
            </a:pPr>
            <a:endParaRPr lang="en-US" altLang="en-US" dirty="0"/>
          </a:p>
        </p:txBody>
      </p:sp>
      <p:pic>
        <p:nvPicPr>
          <p:cNvPr id="36869" name="Picture 7" descr="http://images.clipart.com/thb/thb9/PH/5344_2004120013/011129_1170_00/19081276.thb.jpg?011129_1170_0001_l__sw">
            <a:extLst>
              <a:ext uri="{FF2B5EF4-FFF2-40B4-BE49-F238E27FC236}">
                <a16:creationId xmlns:a16="http://schemas.microsoft.com/office/drawing/2014/main" id="{6D5B5FFB-570A-4138-A882-C08F41D6866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487412" y="1476542"/>
            <a:ext cx="3155618" cy="20991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Picture 6" descr="iStock_000008379023Small[1].JPG">
            <a:extLst>
              <a:ext uri="{FF2B5EF4-FFF2-40B4-BE49-F238E27FC236}">
                <a16:creationId xmlns:a16="http://schemas.microsoft.com/office/drawing/2014/main" id="{4A08C5C3-77FD-4450-9CB1-903907E4E5ED}"/>
              </a:ext>
            </a:extLst>
          </p:cNvPr>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484655" y="4052983"/>
            <a:ext cx="3158375" cy="21017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a:extLst>
              <a:ext uri="{FF2B5EF4-FFF2-40B4-BE49-F238E27FC236}">
                <a16:creationId xmlns:a16="http://schemas.microsoft.com/office/drawing/2014/main" id="{4AF928E5-4933-4CE5-BDB7-6B4686BC538D}"/>
              </a:ext>
            </a:extLst>
          </p:cNvPr>
          <p:cNvSpPr>
            <a:spLocks noGrp="1" noChangeArrowheads="1"/>
          </p:cNvSpPr>
          <p:nvPr>
            <p:ph type="title"/>
          </p:nvPr>
        </p:nvSpPr>
        <p:spPr/>
        <p:txBody>
          <a:bodyPr/>
          <a:lstStyle/>
          <a:p>
            <a:pPr fontAlgn="auto">
              <a:spcAft>
                <a:spcPts val="0"/>
              </a:spcAft>
              <a:defRPr/>
            </a:pPr>
            <a:r>
              <a:rPr lang="en-US" dirty="0"/>
              <a:t>Design</a:t>
            </a:r>
            <a:r>
              <a:rPr lang="en-US" dirty="0">
                <a:solidFill>
                  <a:schemeClr val="accent1">
                    <a:satMod val="150000"/>
                  </a:schemeClr>
                </a:solidFill>
              </a:rPr>
              <a:t> </a:t>
            </a:r>
            <a:r>
              <a:rPr lang="en-US" dirty="0"/>
              <a:t>Issues</a:t>
            </a:r>
          </a:p>
        </p:txBody>
      </p:sp>
      <p:sp>
        <p:nvSpPr>
          <p:cNvPr id="40963" name="Rectangle 3">
            <a:extLst>
              <a:ext uri="{FF2B5EF4-FFF2-40B4-BE49-F238E27FC236}">
                <a16:creationId xmlns:a16="http://schemas.microsoft.com/office/drawing/2014/main" id="{3CE7BD5C-78AA-49DD-8D0D-F598FB3C9739}"/>
              </a:ext>
            </a:extLst>
          </p:cNvPr>
          <p:cNvSpPr>
            <a:spLocks noGrp="1" noChangeArrowheads="1"/>
          </p:cNvSpPr>
          <p:nvPr>
            <p:ph sz="half" idx="1"/>
          </p:nvPr>
        </p:nvSpPr>
        <p:spPr bwMode="auto">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1"/>
            <a:r>
              <a:rPr lang="en-US" altLang="en-US" dirty="0"/>
              <a:t>Central Control </a:t>
            </a:r>
          </a:p>
          <a:p>
            <a:pPr lvl="2"/>
            <a:r>
              <a:rPr lang="en-US" altLang="en-US" dirty="0"/>
              <a:t>Outside of the secure perimeter</a:t>
            </a:r>
          </a:p>
          <a:p>
            <a:pPr lvl="2"/>
            <a:r>
              <a:rPr lang="en-US" altLang="en-US" dirty="0"/>
              <a:t>Away from direct inmate activity</a:t>
            </a:r>
          </a:p>
          <a:p>
            <a:pPr lvl="2"/>
            <a:r>
              <a:rPr lang="en-US" altLang="en-US" dirty="0"/>
              <a:t>Most secure location (completely invulnerable to inmate attack)</a:t>
            </a:r>
          </a:p>
          <a:p>
            <a:pPr lvl="2"/>
            <a:r>
              <a:rPr lang="en-US" altLang="en-US" dirty="0"/>
              <a:t>Center of all communication </a:t>
            </a:r>
          </a:p>
          <a:p>
            <a:pPr lvl="2">
              <a:buClr>
                <a:srgbClr val="4E7CBE"/>
              </a:buClr>
            </a:pPr>
            <a:r>
              <a:rPr lang="en-US" altLang="en-US" dirty="0">
                <a:solidFill>
                  <a:srgbClr val="000000"/>
                </a:solidFill>
              </a:rPr>
              <a:t>Is staffed 24 hours a day</a:t>
            </a:r>
          </a:p>
          <a:p>
            <a:pPr lvl="2">
              <a:buClr>
                <a:srgbClr val="4E7CBE"/>
              </a:buClr>
            </a:pPr>
            <a:r>
              <a:rPr lang="en-US" altLang="en-US" dirty="0">
                <a:solidFill>
                  <a:srgbClr val="000000"/>
                </a:solidFill>
              </a:rPr>
              <a:t>Takes inmate counts</a:t>
            </a:r>
          </a:p>
          <a:p>
            <a:pPr lvl="2">
              <a:buClr>
                <a:srgbClr val="4E7CBE"/>
              </a:buClr>
            </a:pPr>
            <a:r>
              <a:rPr lang="en-US" altLang="en-US" dirty="0">
                <a:solidFill>
                  <a:srgbClr val="000000"/>
                </a:solidFill>
              </a:rPr>
              <a:t>Issues and inventories keys</a:t>
            </a:r>
          </a:p>
          <a:p>
            <a:pPr lvl="2">
              <a:buClr>
                <a:srgbClr val="4E7CBE"/>
              </a:buClr>
            </a:pPr>
            <a:r>
              <a:rPr lang="en-US" altLang="en-US" dirty="0">
                <a:solidFill>
                  <a:srgbClr val="000000"/>
                </a:solidFill>
              </a:rPr>
              <a:t>Coordinates internal and perimeter security networks</a:t>
            </a:r>
          </a:p>
          <a:p>
            <a:pPr lvl="1"/>
            <a:endParaRPr lang="en-US" altLang="en-US" dirty="0"/>
          </a:p>
          <a:p>
            <a:pPr lvl="1">
              <a:buNone/>
            </a:pPr>
            <a:endParaRPr lang="en-US" altLang="en-US" dirty="0"/>
          </a:p>
        </p:txBody>
      </p:sp>
      <p:pic>
        <p:nvPicPr>
          <p:cNvPr id="8" name="Picture 7" descr="http://images.clipart.com/thb/thb9/PH/5344_2004120013/030504_1896_50/19216410.thb.jpg?030504_1896_5006_x__s">
            <a:extLst>
              <a:ext uri="{FF2B5EF4-FFF2-40B4-BE49-F238E27FC236}">
                <a16:creationId xmlns:a16="http://schemas.microsoft.com/office/drawing/2014/main" id="{A6046EAE-A32C-4F49-B5C2-78AC6C867C9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19917" y="1627495"/>
            <a:ext cx="2993836" cy="44979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sld>
</file>

<file path=ppt/theme/theme1.xml><?xml version="1.0" encoding="utf-8"?>
<a:theme xmlns:a="http://schemas.openxmlformats.org/drawingml/2006/main" name="2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5A508723-CE50-461D-9A6A-E6D3C9F5651A}"/>
    </a:ext>
  </a:extLst>
</a:theme>
</file>

<file path=ppt/theme/theme2.xml><?xml version="1.0" encoding="utf-8"?>
<a:theme xmlns:a="http://schemas.openxmlformats.org/drawingml/2006/main" name="3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3.xml><?xml version="1.0" encoding="utf-8"?>
<a:theme xmlns:a="http://schemas.openxmlformats.org/drawingml/2006/main" name="4_Office Theme">
  <a:themeElements>
    <a:clrScheme name="TEA CTE">
      <a:dk1>
        <a:srgbClr val="000000"/>
      </a:dk1>
      <a:lt1>
        <a:srgbClr val="FFFFFF"/>
      </a:lt1>
      <a:dk2>
        <a:srgbClr val="20306A"/>
      </a:dk2>
      <a:lt2>
        <a:srgbClr val="FFFFFF"/>
      </a:lt2>
      <a:accent1>
        <a:srgbClr val="C02033"/>
      </a:accent1>
      <a:accent2>
        <a:srgbClr val="4E7CBE"/>
      </a:accent2>
      <a:accent3>
        <a:srgbClr val="808080"/>
      </a:accent3>
      <a:accent4>
        <a:srgbClr val="B3B3B3"/>
      </a:accent4>
      <a:accent5>
        <a:srgbClr val="C02033"/>
      </a:accent5>
      <a:accent6>
        <a:srgbClr val="203069"/>
      </a:accent6>
      <a:hlink>
        <a:srgbClr val="4E7CBE"/>
      </a:hlink>
      <a:folHlink>
        <a:srgbClr val="808080"/>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TEA Instruction PowerPoint Template [Read-Only]" id="{7B7F7B39-095B-410F-B86E-4E6C288E2207}" vid="{F8C53487-7124-4AE1-8CBC-7355D7BEE90F}"/>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FileHash xmlns="56ea17bb-c96d-4826-b465-01eec0dd23dd" xsi:nil="true"/>
    <DetailLink xmlns="http://schemas.microsoft.com/sharepoint/v3">
      <Url xsi:nil="true"/>
      <Description xsi:nil="true"/>
    </DetailLink>
    <UniqueSourceRef xmlns="56ea17bb-c96d-4826-b465-01eec0dd23dd"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C82BBDCC32AD74AB640967B88EF271F" ma:contentTypeVersion="11" ma:contentTypeDescription="Create a new document." ma:contentTypeScope="" ma:versionID="3260728671e633f113ffedab895acd2b">
  <xsd:schema xmlns:xsd="http://www.w3.org/2001/XMLSchema" xmlns:xs="http://www.w3.org/2001/XMLSchema" xmlns:p="http://schemas.microsoft.com/office/2006/metadata/properties" xmlns:ns1="http://schemas.microsoft.com/sharepoint/v3" xmlns:ns2="56ea17bb-c96d-4826-b465-01eec0dd23dd" xmlns:ns3="05d88611-e516-4d1a-b12e-39107e78b3d0" targetNamespace="http://schemas.microsoft.com/office/2006/metadata/properties" ma:root="true" ma:fieldsID="118e6586c7b7a065353eb7d290f10c3b" ns1:_="" ns2:_="" ns3:_="">
    <xsd:import namespace="http://schemas.microsoft.com/sharepoint/v3"/>
    <xsd:import namespace="56ea17bb-c96d-4826-b465-01eec0dd23dd"/>
    <xsd:import namespace="05d88611-e516-4d1a-b12e-39107e78b3d0"/>
    <xsd:element name="properties">
      <xsd:complexType>
        <xsd:sequence>
          <xsd:element name="documentManagement">
            <xsd:complexType>
              <xsd:all>
                <xsd:element ref="ns2:UniqueSourceRef" minOccurs="0"/>
                <xsd:element ref="ns2:FileHash" minOccurs="0"/>
                <xsd:element ref="ns3:SharedWithUsers" minOccurs="0"/>
                <xsd:element ref="ns3:SharedWithDetails" minOccurs="0"/>
                <xsd:element ref="ns3:SharingHintHash" minOccurs="0"/>
                <xsd:element ref="ns3:LastSharedByTime" minOccurs="0"/>
                <xsd:element ref="ns3:LastSharedByUser" minOccurs="0"/>
                <xsd:element ref="ns1:DetailLink" minOccurs="0"/>
                <xsd:element ref="ns2:MediaServiceMetadata" minOccurs="0"/>
                <xsd:element ref="ns2:MediaServiceFastMetadata"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DetailLink" ma:index="15" nillable="true" ma:displayName="Detail Link" ma:description="Link for page for clicking through for details " ma:internalName="DetailLink">
      <xsd:complexType>
        <xsd:complexContent>
          <xsd:extension base="dms:URL">
            <xsd:sequence>
              <xsd:element name="Url" type="dms:ValidUrl" minOccurs="0" nillable="true"/>
              <xsd:element name="Description" type="xsd:string"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56ea17bb-c96d-4826-b465-01eec0dd23dd" elementFormDefault="qualified">
    <xsd:import namespace="http://schemas.microsoft.com/office/2006/documentManagement/types"/>
    <xsd:import namespace="http://schemas.microsoft.com/office/infopath/2007/PartnerControls"/>
    <xsd:element name="UniqueSourceRef" ma:index="8" nillable="true" ma:displayName="UniqueSourceRef" ma:internalName="UniqueSourceRef">
      <xsd:simpleType>
        <xsd:restriction base="dms:Note">
          <xsd:maxLength value="255"/>
        </xsd:restriction>
      </xsd:simpleType>
    </xsd:element>
    <xsd:element name="FileHash" ma:index="9" nillable="true" ma:displayName="FileHash" ma:internalName="FileHash">
      <xsd:simpleType>
        <xsd:restriction base="dms:Note">
          <xsd:maxLength value="255"/>
        </xsd:restriction>
      </xsd:simpleType>
    </xsd:element>
    <xsd:element name="MediaServiceMetadata" ma:index="16" nillable="true" ma:displayName="MediaServiceMetadata" ma:description="" ma:hidden="true" ma:internalName="MediaServiceMetadata" ma:readOnly="true">
      <xsd:simpleType>
        <xsd:restriction base="dms:Note"/>
      </xsd:simpleType>
    </xsd:element>
    <xsd:element name="MediaServiceFastMetadata" ma:index="17" nillable="true" ma:displayName="MediaServiceFastMetadata" ma:description="" ma:hidden="true" ma:internalName="MediaServiceFastMetadata" ma:readOnly="true">
      <xsd:simpleType>
        <xsd:restriction base="dms:Note"/>
      </xsd:simpleType>
    </xsd:element>
    <xsd:element name="MediaServiceDateTaken" ma:index="18" nillable="true" ma:displayName="MediaServiceDateTaken" ma:description="" ma:hidden="true" ma:internalName="MediaServiceDateTake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05d88611-e516-4d1a-b12e-39107e78b3d0"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element name="SharingHintHash" ma:index="12" nillable="true" ma:displayName="Sharing Hint Hash" ma:description="" ma:hidden="true" ma:internalName="SharingHintHash" ma:readOnly="true">
      <xsd:simpleType>
        <xsd:restriction base="dms:Text"/>
      </xsd:simpleType>
    </xsd:element>
    <xsd:element name="LastSharedByTime" ma:index="13" nillable="true" ma:displayName="Last Shared By Time" ma:description="" ma:internalName="LastSharedByTime" ma:readOnly="true">
      <xsd:simpleType>
        <xsd:restriction base="dms:DateTime"/>
      </xsd:simpleType>
    </xsd:element>
    <xsd:element name="LastSharedByUser" ma:index="14" nillable="true" ma:displayName="Last Shared By User" ma:description="" ma:internalName="LastSharedByUser"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371B5C7F-2497-4FAB-9E2E-E6A7EB669C3E}">
  <ds:schemaRefs>
    <ds:schemaRef ds:uri="05d88611-e516-4d1a-b12e-39107e78b3d0"/>
    <ds:schemaRef ds:uri="http://schemas.microsoft.com/office/2006/documentManagement/types"/>
    <ds:schemaRef ds:uri="http://purl.org/dc/elements/1.1/"/>
    <ds:schemaRef ds:uri="http://schemas.microsoft.com/sharepoint/v3"/>
    <ds:schemaRef ds:uri="http://schemas.openxmlformats.org/package/2006/metadata/core-properties"/>
    <ds:schemaRef ds:uri="http://purl.org/dc/dcmitype/"/>
    <ds:schemaRef ds:uri="http://www.w3.org/XML/1998/namespace"/>
    <ds:schemaRef ds:uri="http://schemas.microsoft.com/office/infopath/2007/PartnerControls"/>
    <ds:schemaRef ds:uri="56ea17bb-c96d-4826-b465-01eec0dd23dd"/>
    <ds:schemaRef ds:uri="http://schemas.microsoft.com/office/2006/metadata/properties"/>
    <ds:schemaRef ds:uri="http://purl.org/dc/terms/"/>
  </ds:schemaRefs>
</ds:datastoreItem>
</file>

<file path=customXml/itemProps2.xml><?xml version="1.0" encoding="utf-8"?>
<ds:datastoreItem xmlns:ds="http://schemas.openxmlformats.org/officeDocument/2006/customXml" ds:itemID="{077C5653-F1B1-41E2-918D-E9E2724FB9DB}">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56ea17bb-c96d-4826-b465-01eec0dd23dd"/>
    <ds:schemaRef ds:uri="05d88611-e516-4d1a-b12e-39107e78b3d0"/>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510B6C6-E837-483C-A857-03CE8FC2D022}">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Draft Deliverable 7- PPT Template</Template>
  <TotalTime>139</TotalTime>
  <Words>1162</Words>
  <Application>Microsoft Office PowerPoint</Application>
  <PresentationFormat>Widescreen</PresentationFormat>
  <Paragraphs>292</Paragraphs>
  <Slides>33</Slides>
  <Notes>32</Notes>
  <HiddenSlides>0</HiddenSlides>
  <MMClips>0</MMClips>
  <ScaleCrop>false</ScaleCrop>
  <HeadingPairs>
    <vt:vector size="6" baseType="variant">
      <vt:variant>
        <vt:lpstr>Fonts Used</vt:lpstr>
      </vt:variant>
      <vt:variant>
        <vt:i4>9</vt:i4>
      </vt:variant>
      <vt:variant>
        <vt:lpstr>Theme</vt:lpstr>
      </vt:variant>
      <vt:variant>
        <vt:i4>3</vt:i4>
      </vt:variant>
      <vt:variant>
        <vt:lpstr>Slide Titles</vt:lpstr>
      </vt:variant>
      <vt:variant>
        <vt:i4>33</vt:i4>
      </vt:variant>
    </vt:vector>
  </HeadingPairs>
  <TitlesOfParts>
    <vt:vector size="45" baseType="lpstr">
      <vt:lpstr>Calibri</vt:lpstr>
      <vt:lpstr>Arial</vt:lpstr>
      <vt:lpstr>Open Sans</vt:lpstr>
      <vt:lpstr>Open Sans SemiBold</vt:lpstr>
      <vt:lpstr>.AppleSystemUIFont</vt:lpstr>
      <vt:lpstr>Times New Roman</vt:lpstr>
      <vt:lpstr>Wingdings 2</vt:lpstr>
      <vt:lpstr>Wingdings</vt:lpstr>
      <vt:lpstr>Corbel</vt:lpstr>
      <vt:lpstr>2_Office Theme</vt:lpstr>
      <vt:lpstr>3_Office Theme</vt:lpstr>
      <vt:lpstr>4_Office Theme</vt:lpstr>
      <vt:lpstr>PowerPoint Presentation</vt:lpstr>
      <vt:lpstr>External Controls</vt:lpstr>
      <vt:lpstr>Inspections</vt:lpstr>
      <vt:lpstr>Pedestrian and Vehicular Traffic</vt:lpstr>
      <vt:lpstr>Hostage Policy</vt:lpstr>
      <vt:lpstr>Lighting</vt:lpstr>
      <vt:lpstr>Outside-assisted Escape Attempts</vt:lpstr>
      <vt:lpstr>Internal Controls</vt:lpstr>
      <vt:lpstr>Design Issues</vt:lpstr>
      <vt:lpstr>Design Issues</vt:lpstr>
      <vt:lpstr>Internal Movement</vt:lpstr>
      <vt:lpstr>Entrances</vt:lpstr>
      <vt:lpstr>Inmate Accountability</vt:lpstr>
      <vt:lpstr>Outcounts</vt:lpstr>
      <vt:lpstr>Inmate Movement</vt:lpstr>
      <vt:lpstr>Tools</vt:lpstr>
      <vt:lpstr>Food Service Items</vt:lpstr>
      <vt:lpstr>Hospital Items</vt:lpstr>
      <vt:lpstr>Searches and Contraband</vt:lpstr>
      <vt:lpstr>Inmate Searches</vt:lpstr>
      <vt:lpstr>Inmate Searches</vt:lpstr>
      <vt:lpstr>Body Searches</vt:lpstr>
      <vt:lpstr>Housing Unit Searches</vt:lpstr>
      <vt:lpstr>Vehicle Searches</vt:lpstr>
      <vt:lpstr>Visitation Searches</vt:lpstr>
      <vt:lpstr>Keys</vt:lpstr>
      <vt:lpstr>Key Handling</vt:lpstr>
      <vt:lpstr>Security Inspections</vt:lpstr>
      <vt:lpstr>Communications</vt:lpstr>
      <vt:lpstr>Handling High Security Inmates</vt:lpstr>
      <vt:lpstr>Special Supervision Units</vt:lpstr>
      <vt:lpstr>Summary</vt:lpstr>
      <vt:lpstr>Resource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Swati Gupta</dc:creator>
  <cp:lastModifiedBy>Mahua Majumdar</cp:lastModifiedBy>
  <cp:revision>33</cp:revision>
  <cp:lastPrinted>2017-07-07T16:17:37Z</cp:lastPrinted>
  <dcterms:created xsi:type="dcterms:W3CDTF">2017-07-11T23:58:30Z</dcterms:created>
  <dcterms:modified xsi:type="dcterms:W3CDTF">2017-07-20T18:53:20Z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0x010100FC82BBDCC32AD74AB640967B88EF271F</vt:lpwstr>
  </property>
</Properties>
</file>