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 id="2147483819" r:id="rId6"/>
  </p:sldMasterIdLst>
  <p:notesMasterIdLst>
    <p:notesMasterId r:id="rId17"/>
  </p:notesMasterIdLst>
  <p:sldIdLst>
    <p:sldId id="321" r:id="rId7"/>
    <p:sldId id="333" r:id="rId8"/>
    <p:sldId id="325" r:id="rId9"/>
    <p:sldId id="326" r:id="rId10"/>
    <p:sldId id="327" r:id="rId11"/>
    <p:sldId id="328" r:id="rId12"/>
    <p:sldId id="329" r:id="rId13"/>
    <p:sldId id="330" r:id="rId14"/>
    <p:sldId id="331" r:id="rId15"/>
    <p:sldId id="332" r:id="rId16"/>
  </p:sldIdLst>
  <p:sldSz cx="12192000" cy="6858000"/>
  <p:notesSz cx="7010400" cy="92964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1536">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 lastIdx="1" clrIdx="0"/>
  <p:cmAuthor id="2" name="Unknown User1" initials="Unknown User1" lastIdx="1" clrIdx="1"/>
  <p:cmAuthor id="3" name="Unknown User2" initials="Unknown User2"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5190" autoAdjust="0"/>
  </p:normalViewPr>
  <p:slideViewPr>
    <p:cSldViewPr snapToGrid="0">
      <p:cViewPr varScale="1">
        <p:scale>
          <a:sx n="83" d="100"/>
          <a:sy n="83" d="100"/>
        </p:scale>
        <p:origin x="566" y="7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commentAuthors" Target="commentAuthors.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23" Type="http://schemas.microsoft.com/office/2015/10/relationships/revisionInfo" Target="revisionInfo.xml"/><Relationship Id="rId10" Type="http://schemas.openxmlformats.org/officeDocument/2006/relationships/slide" Target="slides/slide4.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AA0D92F-0E7E-41B9-8E90-31BB544DFDDF}"/>
              </a:ext>
            </a:extLst>
          </p:cNvPr>
          <p:cNvSpPr>
            <a:spLocks noGrp="1"/>
          </p:cNvSpPr>
          <p:nvPr>
            <p:ph type="hdr" sz="quarter"/>
          </p:nvPr>
        </p:nvSpPr>
        <p:spPr>
          <a:xfrm>
            <a:off x="0" y="0"/>
            <a:ext cx="3038475" cy="466725"/>
          </a:xfrm>
          <a:prstGeom prst="rect">
            <a:avLst/>
          </a:prstGeom>
        </p:spPr>
        <p:txBody>
          <a:bodyPr vert="horz" lIns="93177" tIns="46589" rIns="93177" bIns="46589"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C56FFB69-12FB-4536-9707-950880BBD67E}"/>
              </a:ext>
            </a:extLst>
          </p:cNvPr>
          <p:cNvSpPr>
            <a:spLocks noGrp="1"/>
          </p:cNvSpPr>
          <p:nvPr>
            <p:ph type="dt" idx="1"/>
          </p:nvPr>
        </p:nvSpPr>
        <p:spPr>
          <a:xfrm>
            <a:off x="3970338" y="0"/>
            <a:ext cx="3038475" cy="466725"/>
          </a:xfrm>
          <a:prstGeom prst="rect">
            <a:avLst/>
          </a:prstGeom>
        </p:spPr>
        <p:txBody>
          <a:bodyPr vert="horz" lIns="93177" tIns="46589" rIns="93177" bIns="46589" rtlCol="0"/>
          <a:lstStyle>
            <a:lvl1pPr algn="r" eaLnBrk="1" fontAlgn="auto" hangingPunct="1">
              <a:spcBef>
                <a:spcPts val="0"/>
              </a:spcBef>
              <a:spcAft>
                <a:spcPts val="0"/>
              </a:spcAft>
              <a:defRPr sz="1200" smtClean="0">
                <a:latin typeface="+mn-lt"/>
              </a:defRPr>
            </a:lvl1pPr>
          </a:lstStyle>
          <a:p>
            <a:pPr>
              <a:defRPr/>
            </a:pPr>
            <a:fld id="{11B0C592-AF21-4BC0-A7E3-5EF505EBE290}" type="datetimeFigureOut">
              <a:rPr lang="en-US"/>
              <a:pPr>
                <a:defRPr/>
              </a:pPr>
              <a:t>7/24/2017</a:t>
            </a:fld>
            <a:endParaRPr lang="en-US"/>
          </a:p>
        </p:txBody>
      </p:sp>
      <p:sp>
        <p:nvSpPr>
          <p:cNvPr id="4" name="Slide Image Placeholder 3">
            <a:extLst>
              <a:ext uri="{FF2B5EF4-FFF2-40B4-BE49-F238E27FC236}">
                <a16:creationId xmlns:a16="http://schemas.microsoft.com/office/drawing/2014/main" id="{6D6B0FE0-14C0-4C37-98B2-7F22A9036DCD}"/>
              </a:ext>
            </a:extLst>
          </p:cNvPr>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a:extLst>
              <a:ext uri="{FF2B5EF4-FFF2-40B4-BE49-F238E27FC236}">
                <a16:creationId xmlns:a16="http://schemas.microsoft.com/office/drawing/2014/main" id="{9C775133-D059-4365-A6E9-FD4521A9E24D}"/>
              </a:ext>
            </a:extLst>
          </p:cNvPr>
          <p:cNvSpPr>
            <a:spLocks noGrp="1"/>
          </p:cNvSpPr>
          <p:nvPr>
            <p:ph type="body" sz="quarter" idx="3"/>
          </p:nvPr>
        </p:nvSpPr>
        <p:spPr>
          <a:xfrm>
            <a:off x="701675" y="4473575"/>
            <a:ext cx="5607050" cy="3660775"/>
          </a:xfrm>
          <a:prstGeom prst="rect">
            <a:avLst/>
          </a:prstGeom>
        </p:spPr>
        <p:txBody>
          <a:bodyPr vert="horz" lIns="93177" tIns="46589" rIns="93177" bIns="46589"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62C0EADA-3D68-4550-A3E0-295DB4132B0A}"/>
              </a:ext>
            </a:extLst>
          </p:cNvPr>
          <p:cNvSpPr>
            <a:spLocks noGrp="1"/>
          </p:cNvSpPr>
          <p:nvPr>
            <p:ph type="ftr" sz="quarter" idx="4"/>
          </p:nvPr>
        </p:nvSpPr>
        <p:spPr>
          <a:xfrm>
            <a:off x="0" y="8829675"/>
            <a:ext cx="3038475" cy="466725"/>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02B72F7B-4420-4A06-8BC8-E6730775F0D3}"/>
              </a:ext>
            </a:extLst>
          </p:cNvPr>
          <p:cNvSpPr>
            <a:spLocks noGrp="1"/>
          </p:cNvSpPr>
          <p:nvPr>
            <p:ph type="sldNum" sz="quarter" idx="5"/>
          </p:nvPr>
        </p:nvSpPr>
        <p:spPr>
          <a:xfrm>
            <a:off x="3970338" y="8829675"/>
            <a:ext cx="3038475" cy="466725"/>
          </a:xfrm>
          <a:prstGeom prst="rect">
            <a:avLst/>
          </a:prstGeom>
        </p:spPr>
        <p:txBody>
          <a:bodyPr vert="horz" lIns="93177" tIns="46589" rIns="93177" bIns="46589" rtlCol="0" anchor="b"/>
          <a:lstStyle>
            <a:lvl1pPr algn="r" eaLnBrk="1" fontAlgn="auto" hangingPunct="1">
              <a:spcBef>
                <a:spcPts val="0"/>
              </a:spcBef>
              <a:spcAft>
                <a:spcPts val="0"/>
              </a:spcAft>
              <a:defRPr sz="1200" smtClean="0">
                <a:latin typeface="+mn-lt"/>
              </a:defRPr>
            </a:lvl1pPr>
          </a:lstStyle>
          <a:p>
            <a:pPr>
              <a:defRPr/>
            </a:pPr>
            <a:fld id="{183A8486-4F83-472E-9752-8B839FA9F2AB}"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FE771D0E-89CF-42A8-B4CC-AC756E5657E6}"/>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501D3664-24BF-4018-94A8-21EA87C6FC0F}"/>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18436" name="Footer Placeholder 3">
            <a:extLst>
              <a:ext uri="{FF2B5EF4-FFF2-40B4-BE49-F238E27FC236}">
                <a16:creationId xmlns:a16="http://schemas.microsoft.com/office/drawing/2014/main" id="{AF6D0AE0-14F2-4B94-A72A-63FDD083B242}"/>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a:t>Trade &amp; Industrial Education</a:t>
            </a:r>
          </a:p>
        </p:txBody>
      </p:sp>
      <p:sp>
        <p:nvSpPr>
          <p:cNvPr id="18437" name="Slide Number Placeholder 4">
            <a:extLst>
              <a:ext uri="{FF2B5EF4-FFF2-40B4-BE49-F238E27FC236}">
                <a16:creationId xmlns:a16="http://schemas.microsoft.com/office/drawing/2014/main" id="{05C2C235-CFB4-4614-90E0-64C0E9B339BB}"/>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9CE834CE-E626-4A04-8F31-4F57B15DB25D}" type="slidenum">
              <a:rPr lang="en-US" altLang="en-US"/>
              <a:pPr fontAlgn="base">
                <a:spcBef>
                  <a:spcPct val="0"/>
                </a:spcBef>
                <a:spcAft>
                  <a:spcPct val="0"/>
                </a:spcAft>
              </a:pPr>
              <a:t>3</a:t>
            </a:fld>
            <a:endParaRPr lang="en-US"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DE5F6B4B-3F7D-45B7-B267-77A147F982B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48443A33-6D5D-4719-933B-A8F4BA917FA3}"/>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20484" name="Footer Placeholder 3">
            <a:extLst>
              <a:ext uri="{FF2B5EF4-FFF2-40B4-BE49-F238E27FC236}">
                <a16:creationId xmlns:a16="http://schemas.microsoft.com/office/drawing/2014/main" id="{6A188985-7425-4F80-9FF3-D9AB7C8FDFC9}"/>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a:t>Trade &amp; Industrial Education</a:t>
            </a:r>
          </a:p>
        </p:txBody>
      </p:sp>
      <p:sp>
        <p:nvSpPr>
          <p:cNvPr id="20485" name="Slide Number Placeholder 4">
            <a:extLst>
              <a:ext uri="{FF2B5EF4-FFF2-40B4-BE49-F238E27FC236}">
                <a16:creationId xmlns:a16="http://schemas.microsoft.com/office/drawing/2014/main" id="{43EBE879-9CAF-4107-BFC5-1E9F819AB2B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6C17FE92-2323-4FA1-81A1-F1FCC682B7E8}" type="slidenum">
              <a:rPr lang="en-US" altLang="en-US"/>
              <a:pPr fontAlgn="base">
                <a:spcBef>
                  <a:spcPct val="0"/>
                </a:spcBef>
                <a:spcAft>
                  <a:spcPct val="0"/>
                </a:spcAft>
              </a:pPr>
              <a:t>4</a:t>
            </a:fld>
            <a:endParaRPr lang="en-US"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22B42ED0-51CE-4804-91CE-851EC2D74B8B}"/>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id="{C2FC608A-A995-429C-B3CB-825A6D70962E}"/>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22532" name="Footer Placeholder 3">
            <a:extLst>
              <a:ext uri="{FF2B5EF4-FFF2-40B4-BE49-F238E27FC236}">
                <a16:creationId xmlns:a16="http://schemas.microsoft.com/office/drawing/2014/main" id="{D0A2482C-23DD-4EA4-94B3-E1D9B5620A6A}"/>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a:t>Trade &amp; Industrial Education</a:t>
            </a:r>
          </a:p>
        </p:txBody>
      </p:sp>
      <p:sp>
        <p:nvSpPr>
          <p:cNvPr id="22533" name="Slide Number Placeholder 4">
            <a:extLst>
              <a:ext uri="{FF2B5EF4-FFF2-40B4-BE49-F238E27FC236}">
                <a16:creationId xmlns:a16="http://schemas.microsoft.com/office/drawing/2014/main" id="{C5FDB476-F8E7-4F87-B1AB-83C2F9EE2B29}"/>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BADA3D03-F38E-4AF9-B453-D18011ACBFA2}" type="slidenum">
              <a:rPr lang="en-US" altLang="en-US"/>
              <a:pPr fontAlgn="base">
                <a:spcBef>
                  <a:spcPct val="0"/>
                </a:spcBef>
                <a:spcAft>
                  <a:spcPct val="0"/>
                </a:spcAft>
              </a:pPr>
              <a:t>5</a:t>
            </a:fld>
            <a:endParaRPr lang="en-US"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605314FB-4699-4D08-8A5D-F1FC95EF82E7}"/>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9AC6D733-9DC3-48AD-B8F2-FEAA84C03627}"/>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24580" name="Footer Placeholder 3">
            <a:extLst>
              <a:ext uri="{FF2B5EF4-FFF2-40B4-BE49-F238E27FC236}">
                <a16:creationId xmlns:a16="http://schemas.microsoft.com/office/drawing/2014/main" id="{2463B59E-2C80-4DAB-A04D-F2C4104758DB}"/>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a:t>Trade &amp; Industrial Education</a:t>
            </a:r>
          </a:p>
        </p:txBody>
      </p:sp>
      <p:sp>
        <p:nvSpPr>
          <p:cNvPr id="24581" name="Slide Number Placeholder 4">
            <a:extLst>
              <a:ext uri="{FF2B5EF4-FFF2-40B4-BE49-F238E27FC236}">
                <a16:creationId xmlns:a16="http://schemas.microsoft.com/office/drawing/2014/main" id="{0F2B9628-AB00-4CBA-907D-A4305CB6192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EA2E6B56-889C-4D09-9CBD-2B36185751B2}" type="slidenum">
              <a:rPr lang="en-US" altLang="en-US"/>
              <a:pPr fontAlgn="base">
                <a:spcBef>
                  <a:spcPct val="0"/>
                </a:spcBef>
                <a:spcAft>
                  <a:spcPct val="0"/>
                </a:spcAft>
              </a:pPr>
              <a:t>6</a:t>
            </a:fld>
            <a:endParaRPr lang="en-US"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E8D40802-B893-40B9-ACA2-9B8FE2AF1428}"/>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E43FD0CD-7814-4BFE-ADDC-024FE7235235}"/>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26628" name="Footer Placeholder 3">
            <a:extLst>
              <a:ext uri="{FF2B5EF4-FFF2-40B4-BE49-F238E27FC236}">
                <a16:creationId xmlns:a16="http://schemas.microsoft.com/office/drawing/2014/main" id="{9E9FE7E7-FED5-413D-8294-396A37238DF0}"/>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a:t>Trade &amp; Industrial Education</a:t>
            </a:r>
          </a:p>
        </p:txBody>
      </p:sp>
      <p:sp>
        <p:nvSpPr>
          <p:cNvPr id="26629" name="Slide Number Placeholder 4">
            <a:extLst>
              <a:ext uri="{FF2B5EF4-FFF2-40B4-BE49-F238E27FC236}">
                <a16:creationId xmlns:a16="http://schemas.microsoft.com/office/drawing/2014/main" id="{A435F278-86B8-427A-9CD7-0B53E110AC2E}"/>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45C29138-863E-403F-880E-DA35473D5879}" type="slidenum">
              <a:rPr lang="en-US" altLang="en-US"/>
              <a:pPr fontAlgn="base">
                <a:spcBef>
                  <a:spcPct val="0"/>
                </a:spcBef>
                <a:spcAft>
                  <a:spcPct val="0"/>
                </a:spcAft>
              </a:pPr>
              <a:t>7</a:t>
            </a:fld>
            <a:endParaRPr lang="en-US"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a:extLst>
              <a:ext uri="{FF2B5EF4-FFF2-40B4-BE49-F238E27FC236}">
                <a16:creationId xmlns:a16="http://schemas.microsoft.com/office/drawing/2014/main" id="{E858ADAB-572E-4E72-9F24-92623383153F}"/>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8675" name="Notes Placeholder 2">
            <a:extLst>
              <a:ext uri="{FF2B5EF4-FFF2-40B4-BE49-F238E27FC236}">
                <a16:creationId xmlns:a16="http://schemas.microsoft.com/office/drawing/2014/main" id="{2F8A693B-F2C9-44D9-B34D-72744213168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n-US" altLang="en-US"/>
          </a:p>
        </p:txBody>
      </p:sp>
      <p:sp>
        <p:nvSpPr>
          <p:cNvPr id="28676" name="Footer Placeholder 3">
            <a:extLst>
              <a:ext uri="{FF2B5EF4-FFF2-40B4-BE49-F238E27FC236}">
                <a16:creationId xmlns:a16="http://schemas.microsoft.com/office/drawing/2014/main" id="{B97C48AB-0638-4562-B459-2DCEC2BCECBB}"/>
              </a:ext>
            </a:extLst>
          </p:cNvPr>
          <p:cNvSpPr>
            <a:spLocks noGrp="1" noChangeArrowheads="1"/>
          </p:cNvSpPr>
          <p:nvPr>
            <p:ph type="ftr" sz="quarter" idx="4"/>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r>
              <a:rPr lang="en-US" altLang="en-US"/>
              <a:t>Trade &amp; Industrial Education</a:t>
            </a:r>
          </a:p>
        </p:txBody>
      </p:sp>
      <p:sp>
        <p:nvSpPr>
          <p:cNvPr id="28677" name="Slide Number Placeholder 4">
            <a:extLst>
              <a:ext uri="{FF2B5EF4-FFF2-40B4-BE49-F238E27FC236}">
                <a16:creationId xmlns:a16="http://schemas.microsoft.com/office/drawing/2014/main" id="{DAEEBD20-E2AC-4DC3-93F4-40A2039BC4C3}"/>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fontAlgn="base">
              <a:spcBef>
                <a:spcPct val="0"/>
              </a:spcBef>
              <a:spcAft>
                <a:spcPct val="0"/>
              </a:spcAft>
            </a:pPr>
            <a:fld id="{5673B422-F82D-4DB1-B4A8-6DC9582A3C97}" type="slidenum">
              <a:rPr lang="en-US" altLang="en-US"/>
              <a:pPr fontAlgn="base">
                <a:spcBef>
                  <a:spcPct val="0"/>
                </a:spcBef>
                <a:spcAft>
                  <a:spcPct val="0"/>
                </a:spcAft>
              </a:pPr>
              <a:t>8</a:t>
            </a:fld>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1F942598-8204-486B-8E4B-3D23213B3287}"/>
              </a:ext>
            </a:extLst>
          </p:cNvPr>
          <p:cNvSpPr/>
          <p:nvPr userDrawn="1"/>
        </p:nvSpPr>
        <p:spPr>
          <a:xfrm>
            <a:off x="4395788" y="0"/>
            <a:ext cx="779621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4" name="Picture 4">
            <a:extLst>
              <a:ext uri="{FF2B5EF4-FFF2-40B4-BE49-F238E27FC236}">
                <a16:creationId xmlns:a16="http://schemas.microsoft.com/office/drawing/2014/main" id="{CAFBEAC1-EAF5-4AA4-9CA4-A346ED10420F}"/>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74650" y="1296988"/>
            <a:ext cx="3568700" cy="146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a:extLst>
              <a:ext uri="{FF2B5EF4-FFF2-40B4-BE49-F238E27FC236}">
                <a16:creationId xmlns:a16="http://schemas.microsoft.com/office/drawing/2014/main" id="{80432ED9-94E6-4DD1-A92B-5E0741BEE4A5}"/>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312863" y="5591175"/>
            <a:ext cx="1730375"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a:extLst>
              <a:ext uri="{FF2B5EF4-FFF2-40B4-BE49-F238E27FC236}">
                <a16:creationId xmlns:a16="http://schemas.microsoft.com/office/drawing/2014/main" id="{EF38F25E-73E8-4ABF-9B5A-5C309B4DC223}"/>
              </a:ext>
            </a:extLst>
          </p:cNvPr>
          <p:cNvCxnSpPr/>
          <p:nvPr userDrawn="1"/>
        </p:nvCxnSpPr>
        <p:spPr>
          <a:xfrm>
            <a:off x="4365625"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Text Placeholder 6"/>
          <p:cNvSpPr>
            <a:spLocks noGrp="1"/>
          </p:cNvSpPr>
          <p:nvPr>
            <p:ph type="body" sz="quarter" idx="10"/>
          </p:nvPr>
        </p:nvSpPr>
        <p:spPr bwMode="white">
          <a:xfrm>
            <a:off x="4735870" y="1219200"/>
            <a:ext cx="7080130" cy="5072063"/>
          </a:xfrm>
        </p:spPr>
        <p:txBody>
          <a:bodyPr lIns="0" tIns="0" rIns="0" bIns="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41692368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B919715C-B0FD-4381-B2ED-345CA7509780}"/>
              </a:ext>
            </a:extLst>
          </p:cNvPr>
          <p:cNvSpPr/>
          <p:nvPr userDrawn="1"/>
        </p:nvSpPr>
        <p:spPr>
          <a:xfrm>
            <a:off x="742950"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C6F1BE91-2A70-48F9-98AC-2931A9905AD7}"/>
              </a:ext>
            </a:extLst>
          </p:cNvPr>
          <p:cNvSpPr/>
          <p:nvPr userDrawn="1"/>
        </p:nvSpPr>
        <p:spPr>
          <a:xfrm>
            <a:off x="457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0BD3A4F9-88DC-480A-9552-17FF098AAA36}"/>
              </a:ext>
            </a:extLst>
          </p:cNvPr>
          <p:cNvSpPr/>
          <p:nvPr userDrawn="1"/>
        </p:nvSpPr>
        <p:spPr>
          <a:xfrm>
            <a:off x="838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34926820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985E7CF3-2CBF-4B81-8900-F477A1CDAFC0}"/>
              </a:ext>
            </a:extLst>
          </p:cNvPr>
          <p:cNvSpPr>
            <a:spLocks noGrp="1"/>
          </p:cNvSpPr>
          <p:nvPr>
            <p:ph type="dt" sz="half" idx="10"/>
          </p:nvPr>
        </p:nvSpPr>
        <p:spPr>
          <a:xfrm>
            <a:off x="0" y="0"/>
            <a:ext cx="0" cy="0"/>
          </a:xfrm>
        </p:spPr>
        <p:txBody>
          <a:bodyPr/>
          <a:lstStyle>
            <a:lvl1pPr eaLnBrk="1" fontAlgn="auto" hangingPunct="1">
              <a:spcBef>
                <a:spcPts val="0"/>
              </a:spcBef>
              <a:spcAft>
                <a:spcPts val="0"/>
              </a:spcAft>
              <a:defRPr>
                <a:latin typeface="+mn-lt"/>
              </a:defRPr>
            </a:lvl1pPr>
          </a:lstStyle>
          <a:p>
            <a:pPr>
              <a:defRPr/>
            </a:pPr>
            <a:r>
              <a:rPr lang="en-US"/>
              <a:t>Copyright © Texas Education Agency, 2012</a:t>
            </a:r>
            <a:endParaRPr lang="en-US" altLang="en-US"/>
          </a:p>
        </p:txBody>
      </p:sp>
      <p:sp>
        <p:nvSpPr>
          <p:cNvPr id="5" name="Footer Placeholder 4">
            <a:extLst>
              <a:ext uri="{FF2B5EF4-FFF2-40B4-BE49-F238E27FC236}">
                <a16:creationId xmlns:a16="http://schemas.microsoft.com/office/drawing/2014/main" id="{C97814B0-5F00-498F-A0BA-700DCD5376AB}"/>
              </a:ext>
            </a:extLst>
          </p:cNvPr>
          <p:cNvSpPr>
            <a:spLocks noGrp="1"/>
          </p:cNvSpPr>
          <p:nvPr>
            <p:ph type="ftr" sz="quarter" idx="11"/>
          </p:nvPr>
        </p:nvSpPr>
        <p:spPr>
          <a:xfrm>
            <a:off x="0" y="0"/>
            <a:ext cx="0" cy="0"/>
          </a:xfrm>
        </p:spPr>
        <p:txBody>
          <a:bodyPr/>
          <a:lstStyle>
            <a:lvl1pPr eaLnBrk="1" fontAlgn="auto" hangingPunct="1">
              <a:spcBef>
                <a:spcPts val="0"/>
              </a:spcBef>
              <a:spcAft>
                <a:spcPts val="0"/>
              </a:spcAft>
              <a:defRPr>
                <a:latin typeface="+mn-lt"/>
              </a:defRPr>
            </a:lvl1pPr>
          </a:lstStyle>
          <a:p>
            <a:pPr>
              <a:defRPr/>
            </a:pPr>
            <a:r>
              <a:rPr lang="en-US" altLang="en-US"/>
              <a:t>Principles of IT: Intro to Desktop Publishing</a:t>
            </a:r>
          </a:p>
        </p:txBody>
      </p:sp>
      <p:sp>
        <p:nvSpPr>
          <p:cNvPr id="6" name="Slide Number Placeholder 5">
            <a:extLst>
              <a:ext uri="{FF2B5EF4-FFF2-40B4-BE49-F238E27FC236}">
                <a16:creationId xmlns:a16="http://schemas.microsoft.com/office/drawing/2014/main" id="{60E52035-3505-40F0-867A-6FBCCD012C8A}"/>
              </a:ext>
            </a:extLst>
          </p:cNvPr>
          <p:cNvSpPr>
            <a:spLocks noGrp="1"/>
          </p:cNvSpPr>
          <p:nvPr>
            <p:ph type="sldNum" sz="quarter" idx="12"/>
          </p:nvPr>
        </p:nvSpPr>
        <p:spPr>
          <a:xfrm>
            <a:off x="0" y="0"/>
            <a:ext cx="0" cy="0"/>
          </a:xfrm>
        </p:spPr>
        <p:txBody>
          <a:bodyPr/>
          <a:lstStyle>
            <a:lvl1pPr eaLnBrk="1" fontAlgn="auto" hangingPunct="1">
              <a:spcBef>
                <a:spcPts val="0"/>
              </a:spcBef>
              <a:spcAft>
                <a:spcPts val="0"/>
              </a:spcAft>
              <a:defRPr>
                <a:latin typeface="+mn-lt"/>
              </a:defRPr>
            </a:lvl1pPr>
          </a:lstStyle>
          <a:p>
            <a:pPr>
              <a:defRPr/>
            </a:pPr>
            <a:fld id="{5D7A35E9-12CE-4F8A-9E5F-6568B1E758BE}" type="slidenum">
              <a:rPr lang="en-US" altLang="en-US"/>
              <a:pPr>
                <a:defRPr/>
              </a:pPr>
              <a:t>‹#›</a:t>
            </a:fld>
            <a:endParaRPr lang="en-US" altLang="en-US" dirty="0"/>
          </a:p>
        </p:txBody>
      </p:sp>
    </p:spTree>
    <p:extLst>
      <p:ext uri="{BB962C8B-B14F-4D97-AF65-F5344CB8AC3E}">
        <p14:creationId xmlns:p14="http://schemas.microsoft.com/office/powerpoint/2010/main" val="2297308806"/>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719263"/>
            <a:ext cx="53848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719263"/>
            <a:ext cx="5384800" cy="441166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D87F40F-6AFF-4D50-9A04-EEADB886983B}"/>
              </a:ext>
            </a:extLst>
          </p:cNvPr>
          <p:cNvSpPr>
            <a:spLocks noGrp="1"/>
          </p:cNvSpPr>
          <p:nvPr>
            <p:ph type="dt" sz="half" idx="10"/>
          </p:nvPr>
        </p:nvSpPr>
        <p:spPr>
          <a:xfrm>
            <a:off x="0" y="0"/>
            <a:ext cx="0" cy="0"/>
          </a:xfrm>
        </p:spPr>
        <p:txBody>
          <a:bodyPr/>
          <a:lstStyle>
            <a:lvl1pPr eaLnBrk="1" fontAlgn="auto" hangingPunct="1">
              <a:spcBef>
                <a:spcPts val="0"/>
              </a:spcBef>
              <a:spcAft>
                <a:spcPts val="0"/>
              </a:spcAft>
              <a:defRPr>
                <a:latin typeface="+mn-lt"/>
              </a:defRPr>
            </a:lvl1pPr>
          </a:lstStyle>
          <a:p>
            <a:pPr>
              <a:defRPr/>
            </a:pPr>
            <a:r>
              <a:rPr lang="en-US"/>
              <a:t>Copyright © Texas Education Agency, 2012</a:t>
            </a:r>
            <a:endParaRPr lang="en-US" altLang="en-US"/>
          </a:p>
        </p:txBody>
      </p:sp>
      <p:sp>
        <p:nvSpPr>
          <p:cNvPr id="6" name="Footer Placeholder 5">
            <a:extLst>
              <a:ext uri="{FF2B5EF4-FFF2-40B4-BE49-F238E27FC236}">
                <a16:creationId xmlns:a16="http://schemas.microsoft.com/office/drawing/2014/main" id="{CEE14C3C-E586-43C6-A1D2-BF6656AB9088}"/>
              </a:ext>
            </a:extLst>
          </p:cNvPr>
          <p:cNvSpPr>
            <a:spLocks noGrp="1"/>
          </p:cNvSpPr>
          <p:nvPr>
            <p:ph type="ftr" sz="quarter" idx="11"/>
          </p:nvPr>
        </p:nvSpPr>
        <p:spPr>
          <a:xfrm>
            <a:off x="0" y="0"/>
            <a:ext cx="0" cy="0"/>
          </a:xfrm>
        </p:spPr>
        <p:txBody>
          <a:bodyPr/>
          <a:lstStyle>
            <a:lvl1pPr eaLnBrk="1" fontAlgn="auto" hangingPunct="1">
              <a:spcBef>
                <a:spcPts val="0"/>
              </a:spcBef>
              <a:spcAft>
                <a:spcPts val="0"/>
              </a:spcAft>
              <a:defRPr>
                <a:latin typeface="+mn-lt"/>
              </a:defRPr>
            </a:lvl1pPr>
          </a:lstStyle>
          <a:p>
            <a:pPr>
              <a:defRPr/>
            </a:pPr>
            <a:r>
              <a:rPr lang="en-US" altLang="en-US"/>
              <a:t>Principles of IT: Intro to Desktop Publishing</a:t>
            </a:r>
          </a:p>
        </p:txBody>
      </p:sp>
      <p:sp>
        <p:nvSpPr>
          <p:cNvPr id="7" name="Slide Number Placeholder 6">
            <a:extLst>
              <a:ext uri="{FF2B5EF4-FFF2-40B4-BE49-F238E27FC236}">
                <a16:creationId xmlns:a16="http://schemas.microsoft.com/office/drawing/2014/main" id="{CE39BE6B-4000-491D-B1C3-21CBA34370DA}"/>
              </a:ext>
            </a:extLst>
          </p:cNvPr>
          <p:cNvSpPr>
            <a:spLocks noGrp="1"/>
          </p:cNvSpPr>
          <p:nvPr>
            <p:ph type="sldNum" sz="quarter" idx="12"/>
          </p:nvPr>
        </p:nvSpPr>
        <p:spPr>
          <a:xfrm>
            <a:off x="0" y="0"/>
            <a:ext cx="0" cy="0"/>
          </a:xfrm>
        </p:spPr>
        <p:txBody>
          <a:bodyPr/>
          <a:lstStyle>
            <a:lvl1pPr eaLnBrk="1" fontAlgn="auto" hangingPunct="1">
              <a:spcBef>
                <a:spcPts val="0"/>
              </a:spcBef>
              <a:spcAft>
                <a:spcPts val="0"/>
              </a:spcAft>
              <a:defRPr>
                <a:latin typeface="+mn-lt"/>
              </a:defRPr>
            </a:lvl1pPr>
          </a:lstStyle>
          <a:p>
            <a:pPr>
              <a:defRPr/>
            </a:pPr>
            <a:fld id="{1EB02AD1-6F20-43B9-A0C5-C383A06D1077}" type="slidenum">
              <a:rPr lang="en-US" altLang="en-US"/>
              <a:pPr>
                <a:defRPr/>
              </a:pPr>
              <a:t>‹#›</a:t>
            </a:fld>
            <a:endParaRPr lang="en-US" altLang="en-US" dirty="0"/>
          </a:p>
        </p:txBody>
      </p:sp>
    </p:spTree>
    <p:extLst>
      <p:ext uri="{BB962C8B-B14F-4D97-AF65-F5344CB8AC3E}">
        <p14:creationId xmlns:p14="http://schemas.microsoft.com/office/powerpoint/2010/main" val="3953033577"/>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42947666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9344429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5215959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82998383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extLst>
      <p:ext uri="{BB962C8B-B14F-4D97-AF65-F5344CB8AC3E}">
        <p14:creationId xmlns:p14="http://schemas.microsoft.com/office/powerpoint/2010/main" val="357160486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5927463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18843136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ECC91297-C2D1-4A33-BE7E-A1AC7DE569F7}"/>
              </a:ext>
            </a:extLst>
          </p:cNvPr>
          <p:cNvSpPr txBox="1"/>
          <p:nvPr userDrawn="1"/>
        </p:nvSpPr>
        <p:spPr>
          <a:xfrm>
            <a:off x="771525" y="1443038"/>
            <a:ext cx="9969500" cy="5170487"/>
          </a:xfrm>
          <a:prstGeom prst="rect">
            <a:avLst/>
          </a:prstGeom>
          <a:noFill/>
        </p:spPr>
        <p:txBody>
          <a:bodyPr lIns="0" tIns="0" rIns="0" bIns="0">
            <a:spAutoFit/>
          </a:bodyPr>
          <a:lstStyle/>
          <a:p>
            <a:pPr eaLnBrk="1" fontAlgn="auto" hangingPunct="1">
              <a:spcBef>
                <a:spcPts val="0"/>
              </a:spcBef>
              <a:spcAft>
                <a:spcPts val="0"/>
              </a:spcAft>
              <a:defRPr/>
            </a:pPr>
            <a:r>
              <a:rPr lang="en-US" sz="1600" dirty="0">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3)  Any portion reproduced must be reproduced in its entirety and remain unedited, unaltered and unchanged in any way.</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eaLnBrk="1" fontAlgn="auto" hangingPunct="1">
              <a:spcBef>
                <a:spcPts val="0"/>
              </a:spcBef>
              <a:spcAft>
                <a:spcPts val="0"/>
              </a:spcAft>
              <a:defRPr/>
            </a:pPr>
            <a:r>
              <a:rPr lang="en-US" sz="1600" dirty="0">
                <a:latin typeface="Open Sans" charset="0"/>
                <a:ea typeface="Open Sans" charset="0"/>
                <a:cs typeface="Open Sans" charset="0"/>
              </a:rPr>
              <a:t>Private entities or persons located in Texas that are </a:t>
            </a:r>
            <a:r>
              <a:rPr lang="en-US" sz="1600" b="1" dirty="0">
                <a:latin typeface="Open Sans" charset="0"/>
                <a:ea typeface="Open Sans" charset="0"/>
                <a:cs typeface="Open Sans" charset="0"/>
              </a:rPr>
              <a:t>not</a:t>
            </a:r>
            <a:r>
              <a:rPr lang="en-US" sz="1600" dirty="0">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latin typeface="Open Sans" charset="0"/>
                <a:ea typeface="Open Sans" charset="0"/>
                <a:cs typeface="Open Sans" charset="0"/>
              </a:rPr>
              <a:t>outside the state of Texas</a:t>
            </a:r>
            <a:r>
              <a:rPr lang="en-US" sz="1600" dirty="0">
                <a:latin typeface="Open Sans" charset="0"/>
                <a:ea typeface="Open Sans" charset="0"/>
                <a:cs typeface="Open Sans" charset="0"/>
              </a:rPr>
              <a:t> </a:t>
            </a:r>
            <a:r>
              <a:rPr lang="en-US" sz="1600" i="1" dirty="0">
                <a:latin typeface="Open Sans" charset="0"/>
                <a:ea typeface="Open Sans" charset="0"/>
                <a:cs typeface="Open Sans" charset="0"/>
              </a:rPr>
              <a:t>MUST</a:t>
            </a:r>
            <a:r>
              <a:rPr lang="en-US" sz="1600" dirty="0">
                <a:latin typeface="Open Sans" charset="0"/>
                <a:ea typeface="Open Sans" charset="0"/>
                <a:cs typeface="Open Sans" charset="0"/>
              </a:rPr>
              <a:t> obtain written approval from TEA and will be required to enter into a license agreement that may involve the payment of a licensing fee or a royalty.</a:t>
            </a:r>
          </a:p>
          <a:p>
            <a:pPr eaLnBrk="1" fontAlgn="auto" hangingPunct="1">
              <a:spcBef>
                <a:spcPts val="0"/>
              </a:spcBef>
              <a:spcAft>
                <a:spcPts val="0"/>
              </a:spcAft>
              <a:defRPr/>
            </a:pPr>
            <a:r>
              <a:rPr lang="en-US" sz="1600" dirty="0">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latin typeface="Open Sans" charset="0"/>
                <a:ea typeface="Open Sans" charset="0"/>
                <a:cs typeface="Open Sans" charset="0"/>
                <a:hlinkClick r:id="rId2"/>
              </a:rPr>
              <a:t>copyrights@tea.state.tx.us</a:t>
            </a:r>
            <a:r>
              <a:rPr lang="en-US" sz="1600" dirty="0">
                <a:latin typeface="Open Sans" charset="0"/>
                <a:ea typeface="Open Sans" charset="0"/>
                <a:cs typeface="Open Sans" charset="0"/>
              </a:rPr>
              <a:t>.</a:t>
            </a:r>
          </a:p>
          <a:p>
            <a:pPr eaLnBrk="1" fontAlgn="auto" hangingPunct="1">
              <a:spcBef>
                <a:spcPts val="0"/>
              </a:spcBef>
              <a:spcAft>
                <a:spcPts val="0"/>
              </a:spcAft>
              <a:defRPr/>
            </a:pPr>
            <a:endParaRPr lang="en-US" sz="1600" dirty="0">
              <a:latin typeface="Open Sans" charset="0"/>
              <a:ea typeface="Open Sans" charset="0"/>
              <a:cs typeface="Open Sans" charset="0"/>
            </a:endParaRPr>
          </a:p>
        </p:txBody>
      </p:sp>
      <p:sp>
        <p:nvSpPr>
          <p:cNvPr id="3" name="TextBox 8">
            <a:extLst>
              <a:ext uri="{FF2B5EF4-FFF2-40B4-BE49-F238E27FC236}">
                <a16:creationId xmlns:a16="http://schemas.microsoft.com/office/drawing/2014/main" id="{874F558E-7358-4DD0-A805-BE339C3BC66E}"/>
              </a:ext>
            </a:extLst>
          </p:cNvPr>
          <p:cNvSpPr txBox="1">
            <a:spLocks noChangeArrowheads="1"/>
          </p:cNvSpPr>
          <p:nvPr userDrawn="1"/>
        </p:nvSpPr>
        <p:spPr bwMode="auto">
          <a:xfrm>
            <a:off x="623888" y="706438"/>
            <a:ext cx="100584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3600" b="1">
                <a:solidFill>
                  <a:schemeClr val="accent2"/>
                </a:solidFill>
                <a:latin typeface="Open Sans SemiBold"/>
                <a:ea typeface="Open Sans SemiBold"/>
                <a:cs typeface="Open Sans SemiBold"/>
              </a:rPr>
              <a:t>Copyright © Texas Education Agency, 2017.</a:t>
            </a:r>
          </a:p>
        </p:txBody>
      </p:sp>
      <p:pic>
        <p:nvPicPr>
          <p:cNvPr id="4" name="Picture 10">
            <a:extLst>
              <a:ext uri="{FF2B5EF4-FFF2-40B4-BE49-F238E27FC236}">
                <a16:creationId xmlns:a16="http://schemas.microsoft.com/office/drawing/2014/main" id="{E1B4825C-5F83-4233-BB79-55685664F5AD}"/>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225" y="6142038"/>
            <a:ext cx="603250" cy="31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705012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345344225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159032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baseline="0"/>
            </a:lvl1pPr>
          </a:lstStyle>
          <a:p>
            <a:r>
              <a:rPr lang="en-US" dirty="0"/>
              <a:t>Click to edit Master title style</a:t>
            </a:r>
          </a:p>
        </p:txBody>
      </p:sp>
      <p:sp>
        <p:nvSpPr>
          <p:cNvPr id="12" name="Content Placeholder 2"/>
          <p:cNvSpPr>
            <a:spLocks noGrp="1"/>
          </p:cNvSpPr>
          <p:nvPr>
            <p:ph sz="half" idx="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7998860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030666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7523898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p:txBody>
      </p:sp>
    </p:spTree>
    <p:extLst>
      <p:ext uri="{BB962C8B-B14F-4D97-AF65-F5344CB8AC3E}">
        <p14:creationId xmlns:p14="http://schemas.microsoft.com/office/powerpoint/2010/main" val="1914399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a:t>Edit Master text styles</a:t>
            </a:r>
          </a:p>
          <a:p>
            <a:pPr lvl="1"/>
            <a:r>
              <a:rPr lang="en-US"/>
              <a:t>Second level</a:t>
            </a:r>
          </a:p>
        </p:txBody>
      </p:sp>
      <p:sp>
        <p:nvSpPr>
          <p:cNvPr id="7" name="Content Placeholder 2"/>
          <p:cNvSpPr>
            <a:spLocks noGrp="1"/>
          </p:cNvSpPr>
          <p:nvPr>
            <p:ph sz="half" idx="10"/>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8236384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6A8326F6-159F-4882-BF7B-5A64C5C2EF50}"/>
              </a:ext>
            </a:extLst>
          </p:cNvPr>
          <p:cNvSpPr/>
          <p:nvPr userDrawn="1"/>
        </p:nvSpPr>
        <p:spPr>
          <a:xfrm>
            <a:off x="742950" y="1479550"/>
            <a:ext cx="3429000" cy="3341688"/>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28225226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28F066C1-8F30-41A3-AB35-8128D4201C55}"/>
              </a:ext>
            </a:extLst>
          </p:cNvPr>
          <p:cNvSpPr/>
          <p:nvPr userDrawn="1"/>
        </p:nvSpPr>
        <p:spPr>
          <a:xfrm>
            <a:off x="742950" y="1479550"/>
            <a:ext cx="3429000" cy="38385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69D2D9EA-5623-4106-909E-E543EDEB185B}"/>
              </a:ext>
            </a:extLst>
          </p:cNvPr>
          <p:cNvSpPr/>
          <p:nvPr userDrawn="1"/>
        </p:nvSpPr>
        <p:spPr>
          <a:xfrm>
            <a:off x="4573588" y="1479550"/>
            <a:ext cx="3429000" cy="38385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1ECA03EA-CA61-4ED6-ADA2-B2A2881B28C7}"/>
              </a:ext>
            </a:extLst>
          </p:cNvPr>
          <p:cNvSpPr/>
          <p:nvPr userDrawn="1"/>
        </p:nvSpPr>
        <p:spPr>
          <a:xfrm>
            <a:off x="8383588" y="1479550"/>
            <a:ext cx="3429000" cy="38385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699699382"/>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image" Target="../media/image3.png"/><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theme" Target="../theme/theme2.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image" Target="../media/image5.png"/><Relationship Id="rId5" Type="http://schemas.openxmlformats.org/officeDocument/2006/relationships/slideLayout" Target="../slideLayouts/slideLayout17.xml"/><Relationship Id="rId10" Type="http://schemas.openxmlformats.org/officeDocument/2006/relationships/theme" Target="../theme/theme3.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BACDB8D6-7AE9-4AB6-AD00-269CEBA1AC91}"/>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4152E053-D2B0-46B1-88B9-B26FA86B4DCC}"/>
              </a:ext>
            </a:extLst>
          </p:cNvPr>
          <p:cNvSpPr>
            <a:spLocks noGrp="1" noChangeArrowheads="1"/>
          </p:cNvSpPr>
          <p:nvPr>
            <p:ph type="body" idx="1"/>
          </p:nvPr>
        </p:nvSpPr>
        <p:spPr bwMode="auto">
          <a:xfrm>
            <a:off x="838200" y="1825625"/>
            <a:ext cx="10515600" cy="381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810" r:id="rId1"/>
  </p:sldLayoutIdLst>
  <p:txStyles>
    <p:titleStyle>
      <a:lvl1pPr algn="l" rtl="0" fontAlgn="base">
        <a:lnSpc>
          <a:spcPct val="90000"/>
        </a:lnSpc>
        <a:spcBef>
          <a:spcPct val="0"/>
        </a:spcBef>
        <a:spcAft>
          <a:spcPct val="0"/>
        </a:spcAft>
        <a:defRPr sz="4400" kern="1200">
          <a:solidFill>
            <a:schemeClr val="tx1"/>
          </a:solidFill>
          <a:latin typeface="Open Sans"/>
          <a:ea typeface="+mj-ea"/>
          <a:cs typeface="+mj-cs"/>
        </a:defRPr>
      </a:lvl1pPr>
      <a:lvl2pPr algn="l" rtl="0" fontAlgn="base">
        <a:lnSpc>
          <a:spcPct val="90000"/>
        </a:lnSpc>
        <a:spcBef>
          <a:spcPct val="0"/>
        </a:spcBef>
        <a:spcAft>
          <a:spcPct val="0"/>
        </a:spcAft>
        <a:defRPr sz="4400">
          <a:solidFill>
            <a:schemeClr val="tx1"/>
          </a:solidFill>
          <a:latin typeface="Open Sans" panose="020B0606030504020204"/>
        </a:defRPr>
      </a:lvl2pPr>
      <a:lvl3pPr algn="l" rtl="0" fontAlgn="base">
        <a:lnSpc>
          <a:spcPct val="90000"/>
        </a:lnSpc>
        <a:spcBef>
          <a:spcPct val="0"/>
        </a:spcBef>
        <a:spcAft>
          <a:spcPct val="0"/>
        </a:spcAft>
        <a:defRPr sz="4400">
          <a:solidFill>
            <a:schemeClr val="tx1"/>
          </a:solidFill>
          <a:latin typeface="Open Sans" panose="020B0606030504020204"/>
        </a:defRPr>
      </a:lvl3pPr>
      <a:lvl4pPr algn="l" rtl="0" fontAlgn="base">
        <a:lnSpc>
          <a:spcPct val="90000"/>
        </a:lnSpc>
        <a:spcBef>
          <a:spcPct val="0"/>
        </a:spcBef>
        <a:spcAft>
          <a:spcPct val="0"/>
        </a:spcAft>
        <a:defRPr sz="4400">
          <a:solidFill>
            <a:schemeClr val="tx1"/>
          </a:solidFill>
          <a:latin typeface="Open Sans" panose="020B0606030504020204"/>
        </a:defRPr>
      </a:lvl4pPr>
      <a:lvl5pPr algn="l" rtl="0" fontAlgn="base">
        <a:lnSpc>
          <a:spcPct val="90000"/>
        </a:lnSpc>
        <a:spcBef>
          <a:spcPct val="0"/>
        </a:spcBef>
        <a:spcAft>
          <a:spcPct val="0"/>
        </a:spcAft>
        <a:defRPr sz="4400">
          <a:solidFill>
            <a:schemeClr val="tx1"/>
          </a:solidFill>
          <a:latin typeface="Open Sans" panose="020B0606030504020204"/>
        </a:defRPr>
      </a:lvl5pPr>
      <a:lvl6pPr marL="457200" algn="l" rtl="0" fontAlgn="base">
        <a:lnSpc>
          <a:spcPct val="90000"/>
        </a:lnSpc>
        <a:spcBef>
          <a:spcPct val="0"/>
        </a:spcBef>
        <a:spcAft>
          <a:spcPct val="0"/>
        </a:spcAft>
        <a:defRPr sz="4400">
          <a:solidFill>
            <a:schemeClr val="tx1"/>
          </a:solidFill>
          <a:latin typeface="Open Sans" panose="020B0606030504020204"/>
        </a:defRPr>
      </a:lvl6pPr>
      <a:lvl7pPr marL="914400" algn="l" rtl="0" fontAlgn="base">
        <a:lnSpc>
          <a:spcPct val="90000"/>
        </a:lnSpc>
        <a:spcBef>
          <a:spcPct val="0"/>
        </a:spcBef>
        <a:spcAft>
          <a:spcPct val="0"/>
        </a:spcAft>
        <a:defRPr sz="4400">
          <a:solidFill>
            <a:schemeClr val="tx1"/>
          </a:solidFill>
          <a:latin typeface="Open Sans" panose="020B0606030504020204"/>
        </a:defRPr>
      </a:lvl7pPr>
      <a:lvl8pPr marL="1371600" algn="l" rtl="0" fontAlgn="base">
        <a:lnSpc>
          <a:spcPct val="90000"/>
        </a:lnSpc>
        <a:spcBef>
          <a:spcPct val="0"/>
        </a:spcBef>
        <a:spcAft>
          <a:spcPct val="0"/>
        </a:spcAft>
        <a:defRPr sz="4400">
          <a:solidFill>
            <a:schemeClr val="tx1"/>
          </a:solidFill>
          <a:latin typeface="Open Sans" panose="020B0606030504020204"/>
        </a:defRPr>
      </a:lvl8pPr>
      <a:lvl9pPr marL="1828800" algn="l" rtl="0" fontAlgn="base">
        <a:lnSpc>
          <a:spcPct val="90000"/>
        </a:lnSpc>
        <a:spcBef>
          <a:spcPct val="0"/>
        </a:spcBef>
        <a:spcAft>
          <a:spcPct val="0"/>
        </a:spcAft>
        <a:defRPr sz="4400">
          <a:solidFill>
            <a:schemeClr val="tx1"/>
          </a:solidFill>
          <a:latin typeface="Open Sans" panose="020B0606030504020204"/>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BB33F50-132F-4BB3-9D8C-C4C75A3B5FF1}"/>
              </a:ext>
            </a:extLst>
          </p:cNvPr>
          <p:cNvSpPr>
            <a:spLocks noGrp="1"/>
          </p:cNvSpPr>
          <p:nvPr>
            <p:ph type="title"/>
          </p:nvPr>
        </p:nvSpPr>
        <p:spPr>
          <a:xfrm>
            <a:off x="741363" y="407988"/>
            <a:ext cx="10080625"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a:extLst>
              <a:ext uri="{FF2B5EF4-FFF2-40B4-BE49-F238E27FC236}">
                <a16:creationId xmlns:a16="http://schemas.microsoft.com/office/drawing/2014/main" id="{9D61E577-B4A5-49AC-B648-56C5C6DC16E0}"/>
              </a:ext>
            </a:extLst>
          </p:cNvPr>
          <p:cNvSpPr/>
          <p:nvPr userDrawn="1"/>
        </p:nvSpPr>
        <p:spPr>
          <a:xfrm>
            <a:off x="0" y="0"/>
            <a:ext cx="37465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2052" name="Picture 6">
            <a:extLst>
              <a:ext uri="{FF2B5EF4-FFF2-40B4-BE49-F238E27FC236}">
                <a16:creationId xmlns:a16="http://schemas.microsoft.com/office/drawing/2014/main" id="{1D6885F9-C1FE-4D25-87BE-EA63CA5935C8}"/>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1063288" y="209550"/>
            <a:ext cx="75565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4">
            <a:extLst>
              <a:ext uri="{FF2B5EF4-FFF2-40B4-BE49-F238E27FC236}">
                <a16:creationId xmlns:a16="http://schemas.microsoft.com/office/drawing/2014/main" id="{705C5322-E844-412B-B6B1-9566E583B74B}"/>
              </a:ext>
            </a:extLst>
          </p:cNvPr>
          <p:cNvSpPr txBox="1">
            <a:spLocks/>
          </p:cNvSpPr>
          <p:nvPr userDrawn="1"/>
        </p:nvSpPr>
        <p:spPr>
          <a:xfrm>
            <a:off x="5614988" y="6511925"/>
            <a:ext cx="5903912" cy="292100"/>
          </a:xfrm>
          <a:prstGeom prst="rect">
            <a:avLst/>
          </a:prstGeom>
        </p:spPr>
        <p:txBody>
          <a:bodyPr lIns="0" tIns="0" rIns="0" bIns="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r>
              <a:rPr lang="en-US" dirty="0">
                <a:solidFill>
                  <a:schemeClr val="tx1"/>
                </a:solidFill>
                <a:latin typeface="Open Sans" charset="0"/>
                <a:ea typeface="Open Sans" charset="0"/>
                <a:cs typeface="Open Sans" charset="0"/>
              </a:rPr>
              <a:t>Copyright © Texas Education Agency, 2017. All rights reserved.</a:t>
            </a:r>
          </a:p>
        </p:txBody>
      </p:sp>
      <p:sp>
        <p:nvSpPr>
          <p:cNvPr id="12" name="Slide Number Placeholder 5">
            <a:extLst>
              <a:ext uri="{FF2B5EF4-FFF2-40B4-BE49-F238E27FC236}">
                <a16:creationId xmlns:a16="http://schemas.microsoft.com/office/drawing/2014/main" id="{5EFC7B7F-319A-4EF2-A32A-DD456201F2B8}"/>
              </a:ext>
            </a:extLst>
          </p:cNvPr>
          <p:cNvSpPr txBox="1">
            <a:spLocks/>
          </p:cNvSpPr>
          <p:nvPr userDrawn="1"/>
        </p:nvSpPr>
        <p:spPr bwMode="white">
          <a:xfrm>
            <a:off x="11439525" y="6516688"/>
            <a:ext cx="385763" cy="293687"/>
          </a:xfrm>
          <a:prstGeom prst="rect">
            <a:avLst/>
          </a:prstGeom>
        </p:spPr>
        <p:txBody>
          <a:bodyPr lIns="0" tIns="0" rIns="0" bIns="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fld id="{7004A319-B194-4FCC-9080-03C23EC8F9E0}" type="slidenum">
              <a:rPr lang="en-US" sz="1050" b="1" smtClean="0">
                <a:solidFill>
                  <a:srgbClr val="C00000"/>
                </a:solidFill>
                <a:latin typeface="Open Sans SemiBold" charset="0"/>
                <a:ea typeface="Open Sans SemiBold" charset="0"/>
                <a:cs typeface="Open Sans SemiBold" charset="0"/>
              </a:rPr>
              <a:pPr algn="r" fontAlgn="auto">
                <a:spcBef>
                  <a:spcPts val="0"/>
                </a:spcBef>
                <a:spcAft>
                  <a:spcPts val="0"/>
                </a:spcAft>
                <a:defRPr/>
              </a:pPr>
              <a:t>‹#›</a:t>
            </a:fld>
            <a:endParaRPr lang="en-US" sz="1050" b="1" dirty="0">
              <a:solidFill>
                <a:srgbClr val="C00000"/>
              </a:solidFill>
              <a:latin typeface="Open Sans SemiBold" charset="0"/>
              <a:ea typeface="Open Sans SemiBold" charset="0"/>
              <a:cs typeface="Open Sans SemiBold" charset="0"/>
            </a:endParaRPr>
          </a:p>
        </p:txBody>
      </p:sp>
    </p:spTree>
  </p:cSld>
  <p:clrMap bg1="lt1" tx1="dk1" bg2="lt2" tx2="dk2" accent1="accent1" accent2="accent2" accent3="accent3" accent4="accent4" accent5="accent5" accent6="accent6" hlink="hlink" folHlink="folHlink"/>
  <p:sldLayoutIdLst>
    <p:sldLayoutId id="2147483811" r:id="rId1"/>
    <p:sldLayoutId id="2147483812" r:id="rId2"/>
    <p:sldLayoutId id="2147483806" r:id="rId3"/>
    <p:sldLayoutId id="2147483807" r:id="rId4"/>
    <p:sldLayoutId id="2147483808" r:id="rId5"/>
    <p:sldLayoutId id="2147483809" r:id="rId6"/>
    <p:sldLayoutId id="2147483813" r:id="rId7"/>
    <p:sldLayoutId id="2147483814" r:id="rId8"/>
    <p:sldLayoutId id="2147483815" r:id="rId9"/>
    <p:sldLayoutId id="2147483817" r:id="rId10"/>
    <p:sldLayoutId id="2147483818" r:id="rId11"/>
  </p:sldLayoutIdLst>
  <p:txStyles>
    <p:titleStyle>
      <a:lvl1pPr algn="l" rtl="0" fontAlgn="base">
        <a:lnSpc>
          <a:spcPct val="90000"/>
        </a:lnSpc>
        <a:spcBef>
          <a:spcPct val="0"/>
        </a:spcBef>
        <a:spcAft>
          <a:spcPct val="0"/>
        </a:spcAft>
        <a:defRPr sz="3600" b="1" kern="1200" spc="-60">
          <a:solidFill>
            <a:schemeClr val="accent2"/>
          </a:solidFill>
          <a:latin typeface="Open Sans SemiBold" charset="0"/>
          <a:ea typeface="Open Sans SemiBold" charset="0"/>
          <a:cs typeface="Open Sans SemiBold" charset="0"/>
        </a:defRPr>
      </a:lvl1pPr>
      <a:lvl2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2pPr>
      <a:lvl3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3pPr>
      <a:lvl4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4pPr>
      <a:lvl5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5pPr>
      <a:lvl6pPr marL="4572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6pPr>
      <a:lvl7pPr marL="9144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7pPr>
      <a:lvl8pPr marL="13716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8pPr>
      <a:lvl9pPr marL="18288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074165730"/>
      </p:ext>
    </p:extLst>
  </p:cSld>
  <p:clrMap bg1="lt1" tx1="dk1" bg2="lt2" tx2="dk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p15:clr>
            <a:srgbClr val="F26B43"/>
          </p15:clr>
        </p15:guide>
        <p15:guide id="3" orient="horz" pos="2160">
          <p15:clr>
            <a:srgbClr val="F26B43"/>
          </p15:clr>
        </p15:guide>
        <p15:guide id="4" orient="horz" pos="264">
          <p15:clr>
            <a:srgbClr val="F26B43"/>
          </p15:clr>
        </p15:guide>
        <p15:guide id="6" orient="horz" pos="3877">
          <p15:clr>
            <a:srgbClr val="F26B43"/>
          </p15:clr>
        </p15:guide>
        <p15:guide id="8" pos="2638">
          <p15:clr>
            <a:srgbClr val="F26B43"/>
          </p15:clr>
        </p15:guide>
        <p15:guide id="17" orient="horz" pos="738">
          <p15:clr>
            <a:srgbClr val="F26B43"/>
          </p15:clr>
        </p15:guide>
        <p15:guide id="18" pos="3838">
          <p15:clr>
            <a:srgbClr val="F26B43"/>
          </p15:clr>
        </p15:guide>
        <p15:guide id="19" pos="472">
          <p15:clr>
            <a:srgbClr val="F26B43"/>
          </p15:clr>
        </p15:guide>
        <p15:guide id="20" pos="7446">
          <p15:clr>
            <a:srgbClr val="F26B43"/>
          </p15:clr>
        </p15:guide>
        <p15:guide id="21" pos="4076">
          <p15:clr>
            <a:srgbClr val="F26B43"/>
          </p15:clr>
        </p15:guide>
        <p15:guide id="22" pos="3958">
          <p15:clr>
            <a:srgbClr val="F26B43"/>
          </p15:clr>
        </p15:guide>
        <p15:guide id="23" pos="5042">
          <p15:clr>
            <a:srgbClr val="F26B43"/>
          </p15:clr>
        </p15:guide>
        <p15:guide id="24" pos="5280">
          <p15:clr>
            <a:srgbClr val="F26B43"/>
          </p15:clr>
        </p15:guide>
        <p15:guide id="25" orient="horz" pos="422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299E48E3-D2BE-4A2D-9E83-B93D0E94B726}"/>
              </a:ext>
            </a:extLst>
          </p:cNvPr>
          <p:cNvSpPr>
            <a:spLocks noGrp="1"/>
          </p:cNvSpPr>
          <p:nvPr>
            <p:ph type="body" sz="quarter" idx="10"/>
          </p:nvPr>
        </p:nvSpPr>
        <p:spPr>
          <a:xfrm>
            <a:off x="4735513" y="1219200"/>
            <a:ext cx="7080250" cy="5072063"/>
          </a:xfrm>
        </p:spPr>
        <p:txBody>
          <a:bodyPr rtlCol="0">
            <a:normAutofit/>
          </a:bodyPr>
          <a:lstStyle/>
          <a:p>
            <a:pPr fontAlgn="auto">
              <a:defRPr/>
            </a:pPr>
            <a:r>
              <a:rPr lang="en-US" dirty="0"/>
              <a:t>Principles of IT</a:t>
            </a:r>
          </a:p>
          <a:p>
            <a:pPr lvl="1" fontAlgn="auto">
              <a:spcAft>
                <a:spcPts val="0"/>
              </a:spcAft>
              <a:defRPr/>
            </a:pPr>
            <a:r>
              <a:rPr lang="en-US" dirty="0"/>
              <a:t>Text Effects Vocabulary</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AC3686-913D-4F2F-B883-A6CA65E11552}"/>
              </a:ext>
            </a:extLst>
          </p:cNvPr>
          <p:cNvSpPr>
            <a:spLocks noGrp="1"/>
          </p:cNvSpPr>
          <p:nvPr>
            <p:ph type="title"/>
          </p:nvPr>
        </p:nvSpPr>
        <p:spPr/>
        <p:txBody>
          <a:bodyPr/>
          <a:lstStyle/>
          <a:p>
            <a:pPr fontAlgn="auto">
              <a:spcAft>
                <a:spcPts val="0"/>
              </a:spcAft>
              <a:defRPr/>
            </a:pPr>
            <a:r>
              <a:rPr lang="en-US" dirty="0"/>
              <a:t>Text Art</a:t>
            </a:r>
          </a:p>
        </p:txBody>
      </p:sp>
      <p:sp>
        <p:nvSpPr>
          <p:cNvPr id="30723" name="Content Placeholder 2">
            <a:extLst>
              <a:ext uri="{FF2B5EF4-FFF2-40B4-BE49-F238E27FC236}">
                <a16:creationId xmlns:a16="http://schemas.microsoft.com/office/drawing/2014/main" id="{A2D67F2A-3CD3-41FD-9A73-5BBAA8BD0844}"/>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1"/>
            <a:r>
              <a:rPr lang="en-US" altLang="en-US" dirty="0"/>
              <a:t>Gives an “artsy”  feel to letters and words with a  </a:t>
            </a:r>
          </a:p>
          <a:p>
            <a:pPr marL="0" lvl="1" indent="0">
              <a:buNone/>
            </a:pPr>
            <a:r>
              <a:rPr lang="en-US" altLang="en-US" dirty="0"/>
              <a:t>                                               </a:t>
            </a:r>
          </a:p>
          <a:p>
            <a:pPr lvl="1"/>
            <a:r>
              <a:rPr lang="en-US" altLang="en-US" dirty="0"/>
              <a:t>Allows you to format words horizontally and vertically, as well as with other emphasizing options.</a:t>
            </a:r>
          </a:p>
        </p:txBody>
      </p:sp>
      <p:sp>
        <p:nvSpPr>
          <p:cNvPr id="8" name="Rectangle 7">
            <a:extLst>
              <a:ext uri="{FF2B5EF4-FFF2-40B4-BE49-F238E27FC236}">
                <a16:creationId xmlns:a16="http://schemas.microsoft.com/office/drawing/2014/main" id="{C53F9E0A-D890-4A93-BE31-4D1277CE8BB7}"/>
              </a:ext>
            </a:extLst>
          </p:cNvPr>
          <p:cNvSpPr/>
          <p:nvPr/>
        </p:nvSpPr>
        <p:spPr>
          <a:xfrm>
            <a:off x="685903" y="1821977"/>
            <a:ext cx="6477000" cy="646331"/>
          </a:xfrm>
          <a:prstGeom prst="rect">
            <a:avLst/>
          </a:prstGeom>
          <a:noFill/>
        </p:spPr>
        <p:txBody>
          <a:bodyPr>
            <a:spAutoFit/>
            <a:scene3d>
              <a:camera prst="orthographicFront"/>
              <a:lightRig rig="glow" dir="tl">
                <a:rot lat="0" lon="0" rev="5400000"/>
              </a:lightRig>
            </a:scene3d>
            <a:sp3d contourW="12700">
              <a:bevelT w="25400" h="25400"/>
              <a:contourClr>
                <a:schemeClr val="accent6">
                  <a:shade val="73000"/>
                </a:schemeClr>
              </a:contourClr>
            </a:sp3d>
          </a:bodyPr>
          <a:lstStyle/>
          <a:p>
            <a:pPr algn="ctr" eaLnBrk="1" fontAlgn="auto" hangingPunct="1">
              <a:spcBef>
                <a:spcPts val="0"/>
              </a:spcBef>
              <a:spcAft>
                <a:spcPts val="0"/>
              </a:spcAft>
              <a:defRPr/>
            </a:pPr>
            <a:r>
              <a:rPr lang="en-US" sz="3600" b="1" i="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Times New Roman" pitchFamily="18" charset="0"/>
              </a:rPr>
              <a:t>flashy color and bold design</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78421838-03AE-4350-9099-DA395220527D}"/>
              </a:ext>
            </a:extLst>
          </p:cNvPr>
          <p:cNvSpPr>
            <a:spLocks noGrp="1"/>
          </p:cNvSpPr>
          <p:nvPr>
            <p:ph type="title"/>
          </p:nvPr>
        </p:nvSpPr>
        <p:spPr/>
        <p:txBody>
          <a:bodyPr/>
          <a:lstStyle/>
          <a:p>
            <a:pPr fontAlgn="auto">
              <a:spcAft>
                <a:spcPts val="0"/>
              </a:spcAft>
              <a:defRPr/>
            </a:pPr>
            <a:r>
              <a:rPr lang="en-US" dirty="0"/>
              <a:t>Ribbons</a:t>
            </a:r>
          </a:p>
        </p:txBody>
      </p:sp>
      <p:sp>
        <p:nvSpPr>
          <p:cNvPr id="17411" name="Content Placeholder 2">
            <a:extLst>
              <a:ext uri="{FF2B5EF4-FFF2-40B4-BE49-F238E27FC236}">
                <a16:creationId xmlns:a16="http://schemas.microsoft.com/office/drawing/2014/main" id="{D6D8447C-70AC-415F-9E31-B705802BF2B2}"/>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lvl="1" indent="-342900">
              <a:buClr>
                <a:srgbClr val="C00000"/>
              </a:buClr>
            </a:pPr>
            <a:r>
              <a:rPr lang="en-US" altLang="en-US" dirty="0"/>
              <a:t>An organized group of related commands displayed by clicking its tab. </a:t>
            </a:r>
          </a:p>
          <a:p>
            <a:pPr marL="342900" lvl="1" indent="-342900">
              <a:buClr>
                <a:srgbClr val="C00000"/>
              </a:buClr>
            </a:pPr>
            <a:r>
              <a:rPr lang="en-US" altLang="en-US" dirty="0"/>
              <a:t>Each collection of commands found in a ribbon is further grouped into sections.</a:t>
            </a:r>
          </a:p>
          <a:p>
            <a:pPr>
              <a:buClr>
                <a:srgbClr val="C00000"/>
              </a:buClr>
            </a:pPr>
            <a:endParaRPr lang="en-US" alt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BCB17924-C64E-43AC-82DC-4AFC2F68D64D}"/>
              </a:ext>
            </a:extLst>
          </p:cNvPr>
          <p:cNvSpPr>
            <a:spLocks noGrp="1"/>
          </p:cNvSpPr>
          <p:nvPr>
            <p:ph type="title"/>
          </p:nvPr>
        </p:nvSpPr>
        <p:spPr/>
        <p:txBody>
          <a:bodyPr/>
          <a:lstStyle/>
          <a:p>
            <a:pPr fontAlgn="auto">
              <a:spcAft>
                <a:spcPts val="0"/>
              </a:spcAft>
              <a:defRPr/>
            </a:pPr>
            <a:r>
              <a:rPr lang="en-US" dirty="0"/>
              <a:t>Font Dialog Box</a:t>
            </a:r>
          </a:p>
        </p:txBody>
      </p:sp>
      <p:sp>
        <p:nvSpPr>
          <p:cNvPr id="19459" name="Content Placeholder 2">
            <a:extLst>
              <a:ext uri="{FF2B5EF4-FFF2-40B4-BE49-F238E27FC236}">
                <a16:creationId xmlns:a16="http://schemas.microsoft.com/office/drawing/2014/main" id="{9E322CAD-337E-46B3-BB41-C2FC7D24CD57}"/>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lvl="1" indent="-342900">
              <a:buClr>
                <a:srgbClr val="C00000"/>
              </a:buClr>
            </a:pPr>
            <a:r>
              <a:rPr lang="en-US" altLang="en-US" dirty="0"/>
              <a:t>Main option on the “Home” ribbon that provides you with font options such as font type, style, size, color, and text effects.</a:t>
            </a:r>
          </a:p>
          <a:p>
            <a:endParaRPr lang="en-US" alt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F4E5D94A-5B4B-4377-826A-E7FD882B31ED}"/>
              </a:ext>
            </a:extLst>
          </p:cNvPr>
          <p:cNvSpPr>
            <a:spLocks noGrp="1"/>
          </p:cNvSpPr>
          <p:nvPr>
            <p:ph type="title"/>
          </p:nvPr>
        </p:nvSpPr>
        <p:spPr/>
        <p:txBody>
          <a:bodyPr/>
          <a:lstStyle/>
          <a:p>
            <a:pPr fontAlgn="auto">
              <a:spcAft>
                <a:spcPts val="0"/>
              </a:spcAft>
              <a:defRPr/>
            </a:pPr>
            <a:r>
              <a:rPr lang="en-US" dirty="0"/>
              <a:t>Font Type</a:t>
            </a:r>
          </a:p>
        </p:txBody>
      </p:sp>
      <p:sp>
        <p:nvSpPr>
          <p:cNvPr id="21507" name="Content Placeholder 5">
            <a:extLst>
              <a:ext uri="{FF2B5EF4-FFF2-40B4-BE49-F238E27FC236}">
                <a16:creationId xmlns:a16="http://schemas.microsoft.com/office/drawing/2014/main" id="{E56F889D-6E9A-4A7B-AE82-06B6B392CB62}"/>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There are hundreds of font types (such as Times New Roman or Arial) that change the way a word appears and provides visual impact and style.</a:t>
            </a:r>
          </a:p>
        </p:txBody>
      </p:sp>
      <p:sp>
        <p:nvSpPr>
          <p:cNvPr id="21508" name="Content Placeholder 7">
            <a:extLst>
              <a:ext uri="{FF2B5EF4-FFF2-40B4-BE49-F238E27FC236}">
                <a16:creationId xmlns:a16="http://schemas.microsoft.com/office/drawing/2014/main" id="{E8B92F83-CDBD-49F6-8FD7-A2E9912F0050}"/>
              </a:ext>
            </a:extLst>
          </p:cNvPr>
          <p:cNvSpPr>
            <a:spLocks noGrp="1" noChangeArrowheads="1"/>
          </p:cNvSpPr>
          <p:nvPr>
            <p:ph sz="half" idx="4294967295"/>
          </p:nvPr>
        </p:nvSpPr>
        <p:spPr bwMode="auto">
          <a:xfrm>
            <a:off x="6978130" y="1510310"/>
            <a:ext cx="4813536" cy="4554537"/>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solidFill>
                  <a:srgbClr val="002060"/>
                </a:solidFill>
              </a:rPr>
              <a:t>Arial</a:t>
            </a:r>
          </a:p>
          <a:p>
            <a:r>
              <a:rPr lang="en-US" altLang="en-US" dirty="0">
                <a:solidFill>
                  <a:srgbClr val="002060"/>
                </a:solidFill>
                <a:latin typeface="Arial Black" panose="020B0A04020102020204" pitchFamily="34" charset="0"/>
              </a:rPr>
              <a:t>Arial Black</a:t>
            </a:r>
          </a:p>
          <a:p>
            <a:r>
              <a:rPr lang="en-US" altLang="en-US" dirty="0">
                <a:solidFill>
                  <a:srgbClr val="002060"/>
                </a:solidFill>
                <a:latin typeface="Calibri" panose="020F0502020204030204" pitchFamily="34" charset="0"/>
              </a:rPr>
              <a:t>Calibri</a:t>
            </a:r>
          </a:p>
          <a:p>
            <a:r>
              <a:rPr lang="en-US" altLang="en-US" dirty="0">
                <a:solidFill>
                  <a:srgbClr val="002060"/>
                </a:solidFill>
                <a:latin typeface="Courier New" panose="02070309020205020404" pitchFamily="49" charset="0"/>
                <a:cs typeface="Courier New" panose="02070309020205020404" pitchFamily="49" charset="0"/>
              </a:rPr>
              <a:t>Courier New</a:t>
            </a:r>
          </a:p>
          <a:p>
            <a:r>
              <a:rPr lang="en-US" altLang="en-US" dirty="0">
                <a:solidFill>
                  <a:srgbClr val="002060"/>
                </a:solidFill>
                <a:latin typeface="Franklin Gothic Book" panose="020B0503020102020204" pitchFamily="34" charset="0"/>
              </a:rPr>
              <a:t>Franklin Gothic</a:t>
            </a:r>
          </a:p>
          <a:p>
            <a:r>
              <a:rPr lang="en-US" altLang="en-US" dirty="0">
                <a:solidFill>
                  <a:srgbClr val="002060"/>
                </a:solidFill>
                <a:latin typeface="Impact" panose="020B0806030902050204" pitchFamily="34" charset="0"/>
              </a:rPr>
              <a:t>Impact</a:t>
            </a:r>
          </a:p>
          <a:p>
            <a:r>
              <a:rPr lang="en-US" altLang="en-US" dirty="0">
                <a:solidFill>
                  <a:srgbClr val="002060"/>
                </a:solidFill>
                <a:latin typeface="Mistral" panose="03090702030407020403" pitchFamily="66" charset="0"/>
              </a:rPr>
              <a:t>Mistral</a:t>
            </a:r>
          </a:p>
          <a:p>
            <a:r>
              <a:rPr lang="en-US" altLang="en-US" dirty="0">
                <a:solidFill>
                  <a:srgbClr val="002060"/>
                </a:solidFill>
                <a:latin typeface="Times New Roman" panose="02020603050405020304" pitchFamily="18" charset="0"/>
                <a:cs typeface="Times New Roman" panose="02020603050405020304" pitchFamily="18" charset="0"/>
              </a:rPr>
              <a:t>Times New Roman</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9FAB79A1-F5B7-49F8-BDD2-01F306B52B8A}"/>
              </a:ext>
            </a:extLst>
          </p:cNvPr>
          <p:cNvSpPr>
            <a:spLocks noGrp="1"/>
          </p:cNvSpPr>
          <p:nvPr>
            <p:ph type="title"/>
          </p:nvPr>
        </p:nvSpPr>
        <p:spPr/>
        <p:txBody>
          <a:bodyPr/>
          <a:lstStyle/>
          <a:p>
            <a:pPr fontAlgn="auto">
              <a:spcAft>
                <a:spcPts val="0"/>
              </a:spcAft>
              <a:defRPr/>
            </a:pPr>
            <a:r>
              <a:rPr lang="en-US" dirty="0"/>
              <a:t>Font Size</a:t>
            </a:r>
          </a:p>
        </p:txBody>
      </p:sp>
      <p:sp>
        <p:nvSpPr>
          <p:cNvPr id="23555" name="Content Placeholder 2">
            <a:extLst>
              <a:ext uri="{FF2B5EF4-FFF2-40B4-BE49-F238E27FC236}">
                <a16:creationId xmlns:a16="http://schemas.microsoft.com/office/drawing/2014/main" id="{23964F67-5DC7-4A7F-800C-0D8F8030CD08}"/>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dirty="0"/>
              <a:t>Text sizes range from very tiny to extremely large (with point sizes from 8 – 72) or customized sizes that you can type in </a:t>
            </a:r>
          </a:p>
          <a:p>
            <a:pPr marL="457200" lvl="1" indent="-457200"/>
            <a:r>
              <a:rPr lang="en-US" altLang="en-US" dirty="0"/>
              <a:t>up to any size, but ~600 is about the largest you can go to fit on one page.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3CF07E1C-F48D-456E-A446-A2279C85C49F}"/>
              </a:ext>
            </a:extLst>
          </p:cNvPr>
          <p:cNvSpPr>
            <a:spLocks noGrp="1"/>
          </p:cNvSpPr>
          <p:nvPr>
            <p:ph type="title"/>
          </p:nvPr>
        </p:nvSpPr>
        <p:spPr/>
        <p:txBody>
          <a:bodyPr/>
          <a:lstStyle/>
          <a:p>
            <a:pPr fontAlgn="auto">
              <a:spcAft>
                <a:spcPts val="0"/>
              </a:spcAft>
              <a:defRPr/>
            </a:pPr>
            <a:r>
              <a:rPr lang="en-US" dirty="0"/>
              <a:t>Font Style</a:t>
            </a:r>
          </a:p>
        </p:txBody>
      </p:sp>
      <p:sp>
        <p:nvSpPr>
          <p:cNvPr id="25603" name="Content Placeholder 2">
            <a:extLst>
              <a:ext uri="{FF2B5EF4-FFF2-40B4-BE49-F238E27FC236}">
                <a16:creationId xmlns:a16="http://schemas.microsoft.com/office/drawing/2014/main" id="{15A70752-721A-4EA6-8D19-45BBB2877370}"/>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lvl="1" indent="-342900">
              <a:buClr>
                <a:srgbClr val="C00000"/>
              </a:buClr>
            </a:pPr>
            <a:r>
              <a:rPr lang="en-US" altLang="en-US" dirty="0"/>
              <a:t>You have the choice of ‘Regular’, ‘Italic’, ‘Bold’, or ‘Bold Italic’ for the style of font.</a:t>
            </a:r>
          </a:p>
          <a:p>
            <a:pPr marL="342900" lvl="1" indent="-342900">
              <a:buClr>
                <a:schemeClr val="tx2"/>
              </a:buClr>
            </a:pPr>
            <a:endParaRPr lang="en-US" altLang="en-US" sz="3200" dirty="0"/>
          </a:p>
          <a:p>
            <a:pPr marL="342900" lvl="1" indent="-342900">
              <a:buClr>
                <a:schemeClr val="tx2"/>
              </a:buClr>
            </a:pPr>
            <a:endParaRPr lang="en-US" altLang="en-US" sz="3200" dirty="0"/>
          </a:p>
          <a:p>
            <a:endParaRPr lang="en-US" altLang="en-US" dirty="0"/>
          </a:p>
        </p:txBody>
      </p:sp>
      <p:sp>
        <p:nvSpPr>
          <p:cNvPr id="25604" name="Content Placeholder 5">
            <a:extLst>
              <a:ext uri="{FF2B5EF4-FFF2-40B4-BE49-F238E27FC236}">
                <a16:creationId xmlns:a16="http://schemas.microsoft.com/office/drawing/2014/main" id="{25AEAADB-32D0-42C9-A526-03433CE8A3FA}"/>
              </a:ext>
            </a:extLst>
          </p:cNvPr>
          <p:cNvSpPr>
            <a:spLocks noGrp="1" noChangeArrowheads="1"/>
          </p:cNvSpPr>
          <p:nvPr>
            <p:ph sz="half" idx="4294967295"/>
          </p:nvPr>
        </p:nvSpPr>
        <p:spPr bwMode="auto">
          <a:xfrm>
            <a:off x="6643711" y="1420420"/>
            <a:ext cx="3840277" cy="4411662"/>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altLang="en-US" sz="3600" dirty="0">
                <a:latin typeface="Times New Roman" panose="02020603050405020304" pitchFamily="18" charset="0"/>
                <a:cs typeface="Times New Roman" panose="02020603050405020304" pitchFamily="18" charset="0"/>
              </a:rPr>
              <a:t>Regular</a:t>
            </a:r>
          </a:p>
          <a:p>
            <a:r>
              <a:rPr lang="en-US" altLang="en-US" sz="3600" i="1" dirty="0">
                <a:latin typeface="Times New Roman" panose="02020603050405020304" pitchFamily="18" charset="0"/>
                <a:cs typeface="Times New Roman" panose="02020603050405020304" pitchFamily="18" charset="0"/>
              </a:rPr>
              <a:t>Italic</a:t>
            </a:r>
          </a:p>
          <a:p>
            <a:r>
              <a:rPr lang="en-US" altLang="en-US" sz="3600" b="1" dirty="0">
                <a:latin typeface="Times New Roman" panose="02020603050405020304" pitchFamily="18" charset="0"/>
                <a:cs typeface="Times New Roman" panose="02020603050405020304" pitchFamily="18" charset="0"/>
              </a:rPr>
              <a:t>Bold</a:t>
            </a:r>
          </a:p>
          <a:p>
            <a:r>
              <a:rPr lang="en-US" altLang="en-US" sz="3600" b="1" i="1" dirty="0">
                <a:latin typeface="Times New Roman" panose="02020603050405020304" pitchFamily="18" charset="0"/>
                <a:cs typeface="Times New Roman" panose="02020603050405020304" pitchFamily="18" charset="0"/>
              </a:rPr>
              <a:t>Bold Italic</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a:extLst>
              <a:ext uri="{FF2B5EF4-FFF2-40B4-BE49-F238E27FC236}">
                <a16:creationId xmlns:a16="http://schemas.microsoft.com/office/drawing/2014/main" id="{5885FE8C-31EC-43D2-9780-EB5D48587DD4}"/>
              </a:ext>
            </a:extLst>
          </p:cNvPr>
          <p:cNvSpPr>
            <a:spLocks noGrp="1"/>
          </p:cNvSpPr>
          <p:nvPr>
            <p:ph type="title"/>
          </p:nvPr>
        </p:nvSpPr>
        <p:spPr/>
        <p:txBody>
          <a:bodyPr/>
          <a:lstStyle/>
          <a:p>
            <a:pPr fontAlgn="auto">
              <a:spcAft>
                <a:spcPts val="0"/>
              </a:spcAft>
              <a:defRPr/>
            </a:pPr>
            <a:r>
              <a:rPr lang="en-US" dirty="0"/>
              <a:t>Font Color</a:t>
            </a:r>
          </a:p>
        </p:txBody>
      </p:sp>
      <p:sp>
        <p:nvSpPr>
          <p:cNvPr id="17411" name="Content Placeholder 2">
            <a:extLst>
              <a:ext uri="{FF2B5EF4-FFF2-40B4-BE49-F238E27FC236}">
                <a16:creationId xmlns:a16="http://schemas.microsoft.com/office/drawing/2014/main" id="{273EA47D-82EA-4EBD-A275-B97AB80CE8C3}"/>
              </a:ext>
            </a:extLst>
          </p:cNvPr>
          <p:cNvSpPr>
            <a:spLocks noGrp="1"/>
          </p:cNvSpPr>
          <p:nvPr>
            <p:ph sz="half" idx="1"/>
          </p:nvPr>
        </p:nvSpPr>
        <p:spPr/>
        <p:txBody>
          <a:bodyPr/>
          <a:lstStyle/>
          <a:p>
            <a:pPr lvl="1" fontAlgn="auto">
              <a:spcAft>
                <a:spcPts val="0"/>
              </a:spcAft>
              <a:defRPr/>
            </a:pPr>
            <a:r>
              <a:rPr lang="en-US" dirty="0"/>
              <a:t>You </a:t>
            </a:r>
            <a:r>
              <a:rPr lang="en-US" dirty="0">
                <a:solidFill>
                  <a:schemeClr val="tx2">
                    <a:lumMod val="40000"/>
                    <a:lumOff val="60000"/>
                  </a:schemeClr>
                </a:solidFill>
              </a:rPr>
              <a:t>can</a:t>
            </a:r>
            <a:r>
              <a:rPr lang="en-US" dirty="0"/>
              <a:t> </a:t>
            </a:r>
            <a:r>
              <a:rPr lang="en-US" dirty="0">
                <a:solidFill>
                  <a:srgbClr val="FF0000"/>
                </a:solidFill>
              </a:rPr>
              <a:t>format</a:t>
            </a:r>
            <a:r>
              <a:rPr lang="en-US" dirty="0"/>
              <a:t> </a:t>
            </a:r>
            <a:r>
              <a:rPr lang="en-US" dirty="0">
                <a:solidFill>
                  <a:srgbClr val="FFC000"/>
                </a:solidFill>
              </a:rPr>
              <a:t>your</a:t>
            </a:r>
            <a:r>
              <a:rPr lang="en-US" dirty="0"/>
              <a:t> </a:t>
            </a:r>
            <a:r>
              <a:rPr lang="en-US" dirty="0">
                <a:solidFill>
                  <a:srgbClr val="00B050"/>
                </a:solidFill>
              </a:rPr>
              <a:t>text</a:t>
            </a:r>
            <a:r>
              <a:rPr lang="en-US" dirty="0"/>
              <a:t> </a:t>
            </a:r>
            <a:r>
              <a:rPr lang="en-US" dirty="0">
                <a:solidFill>
                  <a:srgbClr val="0070C0"/>
                </a:solidFill>
              </a:rPr>
              <a:t>in</a:t>
            </a:r>
            <a:r>
              <a:rPr lang="en-US" dirty="0"/>
              <a:t> </a:t>
            </a:r>
            <a:r>
              <a:rPr lang="en-US" dirty="0">
                <a:solidFill>
                  <a:srgbClr val="FF00FF"/>
                </a:solidFill>
              </a:rPr>
              <a:t>any</a:t>
            </a:r>
            <a:r>
              <a:rPr lang="en-US" dirty="0">
                <a:solidFill>
                  <a:srgbClr val="0000FF"/>
                </a:solidFill>
              </a:rPr>
              <a:t> color </a:t>
            </a:r>
            <a:r>
              <a:rPr lang="en-US" dirty="0"/>
              <a:t>you choose. </a:t>
            </a:r>
          </a:p>
          <a:p>
            <a:pPr lvl="1" fontAlgn="auto">
              <a:spcAft>
                <a:spcPts val="0"/>
              </a:spcAft>
              <a:defRPr/>
            </a:pPr>
            <a:r>
              <a:rPr lang="en-US" dirty="0"/>
              <a:t>You can choose from a color grid or enter a custom color number.</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172246-9FEA-4AE1-BDD0-5F70D784D648}"/>
              </a:ext>
            </a:extLst>
          </p:cNvPr>
          <p:cNvSpPr>
            <a:spLocks noGrp="1"/>
          </p:cNvSpPr>
          <p:nvPr>
            <p:ph type="title"/>
          </p:nvPr>
        </p:nvSpPr>
        <p:spPr/>
        <p:txBody>
          <a:bodyPr/>
          <a:lstStyle/>
          <a:p>
            <a:pPr fontAlgn="auto">
              <a:spcAft>
                <a:spcPts val="0"/>
              </a:spcAft>
              <a:defRPr/>
            </a:pPr>
            <a:r>
              <a:rPr lang="en-US" dirty="0"/>
              <a:t>Text Effects</a:t>
            </a:r>
          </a:p>
        </p:txBody>
      </p:sp>
      <p:sp>
        <p:nvSpPr>
          <p:cNvPr id="29699" name="Content Placeholder 2">
            <a:extLst>
              <a:ext uri="{FF2B5EF4-FFF2-40B4-BE49-F238E27FC236}">
                <a16:creationId xmlns:a16="http://schemas.microsoft.com/office/drawing/2014/main" id="{C225DA98-364D-4C2C-A898-266381F3F971}"/>
              </a:ext>
            </a:extLst>
          </p:cNvPr>
          <p:cNvSpPr>
            <a:spLocks noGrp="1" noChangeArrowheads="1"/>
          </p:cNvSpPr>
          <p:nvPr>
            <p:ph sz="half" idx="1"/>
          </p:nvPr>
        </p:nvSpPr>
        <p:spPr bwMode="auto">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342900" lvl="1" indent="-342900">
              <a:buClr>
                <a:schemeClr val="tx2"/>
              </a:buClr>
            </a:pPr>
            <a:r>
              <a:rPr lang="en-US" altLang="en-US" dirty="0"/>
              <a:t>This option makes letters “stand out” with options such as embossing, engraving, and shadowing.</a:t>
            </a:r>
          </a:p>
          <a:p>
            <a:endParaRPr lang="en-US" altLang="en-US" dirty="0"/>
          </a:p>
        </p:txBody>
      </p:sp>
    </p:spTree>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4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2.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71B5C7F-2497-4FAB-9E2E-E6A7EB669C3E}">
  <ds:schemaRefs>
    <ds:schemaRef ds:uri="http://purl.org/dc/dcmitype/"/>
    <ds:schemaRef ds:uri="56ea17bb-c96d-4826-b465-01eec0dd23dd"/>
    <ds:schemaRef ds:uri="http://www.w3.org/XML/1998/namespace"/>
    <ds:schemaRef ds:uri="http://schemas.microsoft.com/office/infopath/2007/PartnerControls"/>
    <ds:schemaRef ds:uri="http://schemas.microsoft.com/office/2006/documentManagement/types"/>
    <ds:schemaRef ds:uri="http://purl.org/dc/elements/1.1/"/>
    <ds:schemaRef ds:uri="http://purl.org/dc/terms/"/>
    <ds:schemaRef ds:uri="05d88611-e516-4d1a-b12e-39107e78b3d0"/>
    <ds:schemaRef ds:uri="http://schemas.openxmlformats.org/package/2006/metadata/core-properties"/>
    <ds:schemaRef ds:uri="http://schemas.microsoft.com/sharepoint/v3"/>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42</TotalTime>
  <Words>305</Words>
  <Application>Microsoft Office PowerPoint</Application>
  <PresentationFormat>Widescreen</PresentationFormat>
  <Paragraphs>49</Paragraphs>
  <Slides>10</Slides>
  <Notes>6</Notes>
  <HiddenSlides>0</HiddenSlides>
  <MMClips>0</MMClips>
  <ScaleCrop>false</ScaleCrop>
  <HeadingPairs>
    <vt:vector size="6" baseType="variant">
      <vt:variant>
        <vt:lpstr>Fonts Used</vt:lpstr>
      </vt:variant>
      <vt:variant>
        <vt:i4>11</vt:i4>
      </vt:variant>
      <vt:variant>
        <vt:lpstr>Theme</vt:lpstr>
      </vt:variant>
      <vt:variant>
        <vt:i4>3</vt:i4>
      </vt:variant>
      <vt:variant>
        <vt:lpstr>Slide Titles</vt:lpstr>
      </vt:variant>
      <vt:variant>
        <vt:i4>10</vt:i4>
      </vt:variant>
    </vt:vector>
  </HeadingPairs>
  <TitlesOfParts>
    <vt:vector size="24" baseType="lpstr">
      <vt:lpstr>.AppleSystemUIFont</vt:lpstr>
      <vt:lpstr>Arial</vt:lpstr>
      <vt:lpstr>Arial Black</vt:lpstr>
      <vt:lpstr>Calibri</vt:lpstr>
      <vt:lpstr>Courier New</vt:lpstr>
      <vt:lpstr>Franklin Gothic Book</vt:lpstr>
      <vt:lpstr>Impact</vt:lpstr>
      <vt:lpstr>Mistral</vt:lpstr>
      <vt:lpstr>Open Sans</vt:lpstr>
      <vt:lpstr>Open Sans SemiBold</vt:lpstr>
      <vt:lpstr>Times New Roman</vt:lpstr>
      <vt:lpstr>2_Office Theme</vt:lpstr>
      <vt:lpstr>3_Office Theme</vt:lpstr>
      <vt:lpstr>4_Office Theme</vt:lpstr>
      <vt:lpstr>PowerPoint Presentation</vt:lpstr>
      <vt:lpstr>PowerPoint Presentation</vt:lpstr>
      <vt:lpstr>Ribbons</vt:lpstr>
      <vt:lpstr>Font Dialog Box</vt:lpstr>
      <vt:lpstr>Font Type</vt:lpstr>
      <vt:lpstr>Font Size</vt:lpstr>
      <vt:lpstr>Font Style</vt:lpstr>
      <vt:lpstr>Font Color</vt:lpstr>
      <vt:lpstr>Text Effects</vt:lpstr>
      <vt:lpstr>Text Art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Mahua Majumdar</cp:lastModifiedBy>
  <cp:revision>14</cp:revision>
  <cp:lastPrinted>2017-07-07T16:17:37Z</cp:lastPrinted>
  <dcterms:created xsi:type="dcterms:W3CDTF">2017-07-11T23:58:30Z</dcterms:created>
  <dcterms:modified xsi:type="dcterms:W3CDTF">2017-07-24T20:53:12Z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