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6240" autoAdjust="0"/>
  </p:normalViewPr>
  <p:slideViewPr>
    <p:cSldViewPr snapToGrid="0">
      <p:cViewPr varScale="1">
        <p:scale>
          <a:sx n="75" d="100"/>
          <a:sy n="75" d="100"/>
        </p:scale>
        <p:origin x="974"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Leadership Behaviors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Clown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Always making jokes, has a great time but does not always add to the productivity of the group.</a:t>
            </a:r>
            <a:br>
              <a:rPr lang="en-US" dirty="0"/>
            </a:br>
            <a:endParaRPr lang="en-US" dirty="0"/>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Assertive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that keeps the  group on task- keeps things rolling smoothly, and watches the clock.</a:t>
            </a:r>
          </a:p>
          <a:p>
            <a:pPr lvl="1"/>
            <a:endParaRPr lang="en-US" dirty="0"/>
          </a:p>
        </p:txBody>
      </p:sp>
    </p:spTree>
    <p:extLst>
      <p:ext uri="{BB962C8B-B14F-4D97-AF65-F5344CB8AC3E}">
        <p14:creationId xmlns:p14="http://schemas.microsoft.com/office/powerpoint/2010/main" val="1238558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Aggressive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verbally attacks others.</a:t>
            </a:r>
          </a:p>
          <a:p>
            <a:pPr lvl="1"/>
            <a:endParaRPr lang="en-US" dirty="0"/>
          </a:p>
        </p:txBody>
      </p:sp>
    </p:spTree>
    <p:extLst>
      <p:ext uri="{BB962C8B-B14F-4D97-AF65-F5344CB8AC3E}">
        <p14:creationId xmlns:p14="http://schemas.microsoft.com/office/powerpoint/2010/main" val="241654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Initiator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get the group started.</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Interpreter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clarify or explain other members ideas.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Analyzer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giving critical analysis of the ideas.</a:t>
            </a:r>
            <a:br>
              <a:rPr lang="en-US" dirty="0"/>
            </a:br>
            <a:endParaRPr lang="en-US" dirty="0"/>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Harmonizer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try to reduce tension and reduce differences among group members.</a:t>
            </a:r>
            <a:br>
              <a:rPr lang="en-US" dirty="0"/>
            </a:br>
            <a:endParaRPr lang="en-US" dirty="0"/>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Encourager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have a friendly attitude toward members and encourage acceptance of members ideas.</a:t>
            </a:r>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Blocker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Always opposing ideas of group members.</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Domineering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or ones who try to manipulate the group.</a:t>
            </a:r>
            <a:br>
              <a:rPr lang="en-US" dirty="0"/>
            </a:br>
            <a:endParaRPr lang="en-US" dirty="0"/>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138</Words>
  <Application>Microsoft Office PowerPoint</Application>
  <PresentationFormat>Widescreen</PresentationFormat>
  <Paragraphs>21</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Initiator</vt:lpstr>
      <vt:lpstr>Interpreter</vt:lpstr>
      <vt:lpstr>Analyzer</vt:lpstr>
      <vt:lpstr>Harmonizer</vt:lpstr>
      <vt:lpstr>Encourager</vt:lpstr>
      <vt:lpstr>Blocker</vt:lpstr>
      <vt:lpstr>Domineering</vt:lpstr>
      <vt:lpstr>Clown</vt:lpstr>
      <vt:lpstr>Assertive</vt:lpstr>
      <vt:lpstr>Aggressive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17</cp:revision>
  <cp:lastPrinted>2017-07-07T16:17:37Z</cp:lastPrinted>
  <dcterms:created xsi:type="dcterms:W3CDTF">2017-07-11T23:58:30Z</dcterms:created>
  <dcterms:modified xsi:type="dcterms:W3CDTF">2017-07-14T21:46:06Z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